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418" r:id="rId2"/>
    <p:sldId id="411" r:id="rId3"/>
    <p:sldId id="257" r:id="rId4"/>
    <p:sldId id="407" r:id="rId5"/>
    <p:sldId id="408" r:id="rId6"/>
    <p:sldId id="271" r:id="rId7"/>
    <p:sldId id="413" r:id="rId8"/>
    <p:sldId id="409" r:id="rId9"/>
    <p:sldId id="291" r:id="rId10"/>
    <p:sldId id="416" r:id="rId11"/>
  </p:sldIdLst>
  <p:sldSz cx="12192000" cy="6858000"/>
  <p:notesSz cx="6858000" cy="9144000"/>
  <p:embeddedFontLst>
    <p:embeddedFont>
      <p:font typeface="HG꼬딕씨 60g" panose="02020603020101020101" pitchFamily="18" charset="-127"/>
      <p:regular r:id="rId13"/>
    </p:embeddedFont>
    <p:embeddedFont>
      <p:font typeface="HG꼬딕씨_Pro 20g" panose="02020603020101020101" pitchFamily="18" charset="-127"/>
      <p:regular r:id="rId14"/>
    </p:embeddedFont>
    <p:embeddedFont>
      <p:font typeface="HG꼬딕씨_Pro 40g" panose="02020603020101020101" pitchFamily="18" charset="-127"/>
      <p:regular r:id="rId15"/>
    </p:embeddedFont>
    <p:embeddedFont>
      <p:font typeface="HG꼬딕씨_Pro 60g" panose="02020603020101020101" pitchFamily="18" charset="-127"/>
      <p:regular r:id="rId16"/>
    </p:embeddedFont>
    <p:embeddedFont>
      <p:font typeface="HG꼬딕씨_Pro 80g" panose="02020603020101020101" pitchFamily="18" charset="-127"/>
      <p:regular r:id="rId17"/>
    </p:embeddedFont>
    <p:embeddedFont>
      <p:font typeface="HG해돋움_Pro 40g" panose="02020603020101020101" pitchFamily="18" charset="-127"/>
      <p:regular r:id="rId18"/>
    </p:embeddedFont>
    <p:embeddedFont>
      <p:font typeface="Sandoll 고딕Neo1 02 UltraLight" panose="020B0600000101010101" pitchFamily="34" charset="-127"/>
      <p:regular r:id="rId19"/>
    </p:embeddedFont>
    <p:embeddedFont>
      <p:font typeface="Sandoll 고딕Neo1 03 Light" panose="020B0600000101010101" pitchFamily="34" charset="-127"/>
      <p:regular r:id="rId20"/>
    </p:embeddedFont>
    <p:embeddedFont>
      <p:font typeface="Sandoll 고딕Neo1 05 Medium" panose="020B0600000101010101" pitchFamily="34" charset="-127"/>
      <p:regular r:id="rId21"/>
    </p:embeddedFont>
    <p:embeddedFont>
      <p:font typeface="Sandoll 고딕Neo1 06 SemiBold" panose="020B0600000101010101" pitchFamily="34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Open Sans" panose="020B0606030504020204" pitchFamily="34" charset="0"/>
      <p:regular r:id="rId25"/>
      <p:bold r:id="rId26"/>
    </p:embeddedFont>
    <p:embeddedFont>
      <p:font typeface="Open Sans SemiBold" panose="020B0706030804020204" pitchFamily="34" charset="0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851"/>
    <a:srgbClr val="0D174B"/>
    <a:srgbClr val="FAF8C4"/>
    <a:srgbClr val="2E4D6D"/>
    <a:srgbClr val="FFFFFF"/>
    <a:srgbClr val="12181F"/>
    <a:srgbClr val="F3A950"/>
    <a:srgbClr val="161B21"/>
    <a:srgbClr val="FFEF99"/>
    <a:srgbClr val="C48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9584A-FBE6-4202-801F-90297A3FDBC7}" v="134" dt="2021-07-18T14:01:18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53" autoAdjust="0"/>
  </p:normalViewPr>
  <p:slideViewPr>
    <p:cSldViewPr snapToGrid="0">
      <p:cViewPr varScale="1">
        <p:scale>
          <a:sx n="96" d="100"/>
          <a:sy n="96" d="100"/>
        </p:scale>
        <p:origin x="111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민기" userId="fa80166b3cafd891" providerId="LiveId" clId="{480E9571-CD98-4513-9217-11BCBA370A5D}"/>
    <pc:docChg chg="custSel addSld modSld">
      <pc:chgData name="박 민기" userId="fa80166b3cafd891" providerId="LiveId" clId="{480E9571-CD98-4513-9217-11BCBA370A5D}" dt="2021-07-06T10:47:47.634" v="33"/>
      <pc:docMkLst>
        <pc:docMk/>
      </pc:docMkLst>
      <pc:sldChg chg="addSp delSp modSp new mod">
        <pc:chgData name="박 민기" userId="fa80166b3cafd891" providerId="LiveId" clId="{480E9571-CD98-4513-9217-11BCBA370A5D}" dt="2021-07-06T10:47:47.634" v="33"/>
        <pc:sldMkLst>
          <pc:docMk/>
          <pc:sldMk cId="3050397745" sldId="256"/>
        </pc:sldMkLst>
        <pc:spChg chg="del">
          <ac:chgData name="박 민기" userId="fa80166b3cafd891" providerId="LiveId" clId="{480E9571-CD98-4513-9217-11BCBA370A5D}" dt="2021-07-06T10:46:58.173" v="1" actId="478"/>
          <ac:spMkLst>
            <pc:docMk/>
            <pc:sldMk cId="3050397745" sldId="256"/>
            <ac:spMk id="2" creationId="{086A98EF-43DC-4970-86EA-F090C532DA00}"/>
          </ac:spMkLst>
        </pc:spChg>
        <pc:spChg chg="del">
          <ac:chgData name="박 민기" userId="fa80166b3cafd891" providerId="LiveId" clId="{480E9571-CD98-4513-9217-11BCBA370A5D}" dt="2021-07-06T10:46:58.667" v="2" actId="478"/>
          <ac:spMkLst>
            <pc:docMk/>
            <pc:sldMk cId="3050397745" sldId="256"/>
            <ac:spMk id="3" creationId="{E36A0946-EE03-4614-BE0C-3D4995ED9176}"/>
          </ac:spMkLst>
        </pc:spChg>
        <pc:spChg chg="add mod">
          <ac:chgData name="박 민기" userId="fa80166b3cafd891" providerId="LiveId" clId="{480E9571-CD98-4513-9217-11BCBA370A5D}" dt="2021-07-06T10:47:47.634" v="33"/>
          <ac:spMkLst>
            <pc:docMk/>
            <pc:sldMk cId="3050397745" sldId="256"/>
            <ac:spMk id="4" creationId="{E73BD031-EB0A-472F-8DDA-54BD70E953F0}"/>
          </ac:spMkLst>
        </pc:spChg>
      </pc:sldChg>
      <pc:sldChg chg="add">
        <pc:chgData name="박 민기" userId="fa80166b3cafd891" providerId="LiveId" clId="{480E9571-CD98-4513-9217-11BCBA370A5D}" dt="2021-07-06T10:47:17.579" v="3" actId="2890"/>
        <pc:sldMkLst>
          <pc:docMk/>
          <pc:sldMk cId="778403132" sldId="257"/>
        </pc:sldMkLst>
      </pc:sldChg>
      <pc:sldChg chg="add">
        <pc:chgData name="박 민기" userId="fa80166b3cafd891" providerId="LiveId" clId="{480E9571-CD98-4513-9217-11BCBA370A5D}" dt="2021-07-06T10:47:17.743" v="4" actId="2890"/>
        <pc:sldMkLst>
          <pc:docMk/>
          <pc:sldMk cId="1582799082" sldId="258"/>
        </pc:sldMkLst>
      </pc:sldChg>
      <pc:sldChg chg="add">
        <pc:chgData name="박 민기" userId="fa80166b3cafd891" providerId="LiveId" clId="{480E9571-CD98-4513-9217-11BCBA370A5D}" dt="2021-07-06T10:47:17.910" v="5" actId="2890"/>
        <pc:sldMkLst>
          <pc:docMk/>
          <pc:sldMk cId="2267739184" sldId="259"/>
        </pc:sldMkLst>
      </pc:sldChg>
      <pc:sldChg chg="add">
        <pc:chgData name="박 민기" userId="fa80166b3cafd891" providerId="LiveId" clId="{480E9571-CD98-4513-9217-11BCBA370A5D}" dt="2021-07-06T10:47:18.034" v="6" actId="2890"/>
        <pc:sldMkLst>
          <pc:docMk/>
          <pc:sldMk cId="1460428509" sldId="260"/>
        </pc:sldMkLst>
      </pc:sldChg>
      <pc:sldChg chg="add">
        <pc:chgData name="박 민기" userId="fa80166b3cafd891" providerId="LiveId" clId="{480E9571-CD98-4513-9217-11BCBA370A5D}" dt="2021-07-06T10:47:18.850" v="7" actId="2890"/>
        <pc:sldMkLst>
          <pc:docMk/>
          <pc:sldMk cId="3602364095" sldId="261"/>
        </pc:sldMkLst>
      </pc:sldChg>
      <pc:sldChg chg="add">
        <pc:chgData name="박 민기" userId="fa80166b3cafd891" providerId="LiveId" clId="{480E9571-CD98-4513-9217-11BCBA370A5D}" dt="2021-07-06T10:47:19.316" v="8" actId="2890"/>
        <pc:sldMkLst>
          <pc:docMk/>
          <pc:sldMk cId="842634724" sldId="262"/>
        </pc:sldMkLst>
      </pc:sldChg>
    </pc:docChg>
  </pc:docChgLst>
  <pc:docChgLst>
    <pc:chgData name="박 민기" userId="fa80166b3cafd891" providerId="LiveId" clId="{56FC7118-1CAB-4E88-9880-542D55E99130}"/>
    <pc:docChg chg="undo redo custSel addSld delSld modSld sldOrd">
      <pc:chgData name="박 민기" userId="fa80166b3cafd891" providerId="LiveId" clId="{56FC7118-1CAB-4E88-9880-542D55E99130}" dt="2021-07-13T00:55:45.222" v="6407" actId="47"/>
      <pc:docMkLst>
        <pc:docMk/>
      </pc:docMkLst>
      <pc:sldChg chg="addSp delSp modSp del mod setBg delAnim modAnim">
        <pc:chgData name="박 민기" userId="fa80166b3cafd891" providerId="LiveId" clId="{56FC7118-1CAB-4E88-9880-542D55E99130}" dt="2021-07-08T15:49:17.586" v="3537" actId="47"/>
        <pc:sldMkLst>
          <pc:docMk/>
          <pc:sldMk cId="3050397745" sldId="256"/>
        </pc:sldMkLst>
        <pc:spChg chg="add mod">
          <ac:chgData name="박 민기" userId="fa80166b3cafd891" providerId="LiveId" clId="{56FC7118-1CAB-4E88-9880-542D55E99130}" dt="2021-07-08T14:32:54.157" v="1959" actId="571"/>
          <ac:spMkLst>
            <pc:docMk/>
            <pc:sldMk cId="3050397745" sldId="256"/>
            <ac:spMk id="3" creationId="{2B70B340-8205-4B2A-861A-1854BCD91B53}"/>
          </ac:spMkLst>
        </pc:spChg>
        <pc:spChg chg="mod">
          <ac:chgData name="박 민기" userId="fa80166b3cafd891" providerId="LiveId" clId="{56FC7118-1CAB-4E88-9880-542D55E99130}" dt="2021-07-08T15:48:42.645" v="3510" actId="1076"/>
          <ac:spMkLst>
            <pc:docMk/>
            <pc:sldMk cId="3050397745" sldId="256"/>
            <ac:spMk id="4" creationId="{E73BD031-EB0A-472F-8DDA-54BD70E953F0}"/>
          </ac:spMkLst>
        </pc:spChg>
        <pc:spChg chg="add mod ord">
          <ac:chgData name="박 민기" userId="fa80166b3cafd891" providerId="LiveId" clId="{56FC7118-1CAB-4E88-9880-542D55E99130}" dt="2021-07-08T15:49:01.995" v="3528" actId="1076"/>
          <ac:spMkLst>
            <pc:docMk/>
            <pc:sldMk cId="3050397745" sldId="256"/>
            <ac:spMk id="5" creationId="{C3F026EA-864F-4B22-9EB9-81436356FAEB}"/>
          </ac:spMkLst>
        </pc:spChg>
        <pc:picChg chg="add del mod ord">
          <ac:chgData name="박 민기" userId="fa80166b3cafd891" providerId="LiveId" clId="{56FC7118-1CAB-4E88-9880-542D55E99130}" dt="2021-07-08T15:47:03.887" v="3457" actId="478"/>
          <ac:picMkLst>
            <pc:docMk/>
            <pc:sldMk cId="3050397745" sldId="256"/>
            <ac:picMk id="2" creationId="{97FB5E65-8D3F-4745-B5BD-24D97F9D00AC}"/>
          </ac:picMkLst>
        </pc:picChg>
        <pc:picChg chg="add del mod">
          <ac:chgData name="박 민기" userId="fa80166b3cafd891" providerId="LiveId" clId="{56FC7118-1CAB-4E88-9880-542D55E99130}" dt="2021-07-08T04:33:51.361" v="707" actId="478"/>
          <ac:picMkLst>
            <pc:docMk/>
            <pc:sldMk cId="3050397745" sldId="256"/>
            <ac:picMk id="3" creationId="{CE8DE473-1A1D-41F1-AF59-EEE1F22FD270}"/>
          </ac:picMkLst>
        </pc:picChg>
        <pc:picChg chg="add del">
          <ac:chgData name="박 민기" userId="fa80166b3cafd891" providerId="LiveId" clId="{56FC7118-1CAB-4E88-9880-542D55E99130}" dt="2021-07-08T04:34:23.183" v="709" actId="478"/>
          <ac:picMkLst>
            <pc:docMk/>
            <pc:sldMk cId="3050397745" sldId="256"/>
            <ac:picMk id="6" creationId="{463FBBF0-44C9-43F4-8EFB-B991554319F2}"/>
          </ac:picMkLst>
        </pc:picChg>
        <pc:picChg chg="add del mod ord modCrop">
          <ac:chgData name="박 민기" userId="fa80166b3cafd891" providerId="LiveId" clId="{56FC7118-1CAB-4E88-9880-542D55E99130}" dt="2021-07-08T15:49:02.653" v="3529" actId="478"/>
          <ac:picMkLst>
            <pc:docMk/>
            <pc:sldMk cId="3050397745" sldId="256"/>
            <ac:picMk id="7" creationId="{0A17A7D9-7369-47B4-9EB5-2D23EF2EE3B9}"/>
          </ac:picMkLst>
        </pc:picChg>
      </pc:sldChg>
      <pc:sldChg chg="addSp modSp del mod">
        <pc:chgData name="박 민기" userId="fa80166b3cafd891" providerId="LiveId" clId="{56FC7118-1CAB-4E88-9880-542D55E99130}" dt="2021-07-08T05:19:04.012" v="761" actId="47"/>
        <pc:sldMkLst>
          <pc:docMk/>
          <pc:sldMk cId="778403132" sldId="257"/>
        </pc:sldMkLst>
        <pc:spChg chg="add mod">
          <ac:chgData name="박 민기" userId="fa80166b3cafd891" providerId="LiveId" clId="{56FC7118-1CAB-4E88-9880-542D55E99130}" dt="2021-07-08T05:19:00.563" v="759" actId="21"/>
          <ac:spMkLst>
            <pc:docMk/>
            <pc:sldMk cId="778403132" sldId="257"/>
            <ac:spMk id="2" creationId="{F0E13DB1-3900-4F1C-804F-0B880CB21BA9}"/>
          </ac:spMkLst>
        </pc:spChg>
        <pc:spChg chg="add mod">
          <ac:chgData name="박 민기" userId="fa80166b3cafd891" providerId="LiveId" clId="{56FC7118-1CAB-4E88-9880-542D55E99130}" dt="2021-07-08T04:05:42.214" v="647" actId="1076"/>
          <ac:spMkLst>
            <pc:docMk/>
            <pc:sldMk cId="778403132" sldId="257"/>
            <ac:spMk id="3" creationId="{3C5BB4D5-AAEC-44FA-9D8F-E71756D43C8E}"/>
          </ac:spMkLst>
        </pc:spChg>
      </pc:sldChg>
      <pc:sldChg chg="addSp delSp modSp add mod">
        <pc:chgData name="박 민기" userId="fa80166b3cafd891" providerId="LiveId" clId="{56FC7118-1CAB-4E88-9880-542D55E99130}" dt="2021-07-12T15:48:21.674" v="5579"/>
        <pc:sldMkLst>
          <pc:docMk/>
          <pc:sldMk cId="3407595945" sldId="257"/>
        </pc:sldMkLst>
        <pc:spChg chg="mod topLvl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2" creationId="{26CA6130-DE2F-4C81-A40A-2AA2EE238CD9}"/>
          </ac:spMkLst>
        </pc:spChg>
        <pc:spChg chg="add mod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5" creationId="{2FE647E3-7E83-4FF4-AF2B-09E4F2AF9ADB}"/>
          </ac:spMkLst>
        </pc:spChg>
        <pc:spChg chg="del mod">
          <ac:chgData name="박 민기" userId="fa80166b3cafd891" providerId="LiveId" clId="{56FC7118-1CAB-4E88-9880-542D55E99130}" dt="2021-07-08T15:08:18.167" v="2654" actId="478"/>
          <ac:spMkLst>
            <pc:docMk/>
            <pc:sldMk cId="3407595945" sldId="257"/>
            <ac:spMk id="6" creationId="{43257C15-CE14-49FE-9956-3A9A32F424AC}"/>
          </ac:spMkLst>
        </pc:spChg>
        <pc:spChg chg="add mod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20" creationId="{1AA31C06-400D-42BA-9119-28EFC6B57BA6}"/>
          </ac:spMkLst>
        </pc:spChg>
        <pc:spChg chg="mod topLvl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28" creationId="{323B7CE4-9BFA-46B1-A777-CDDD286244F3}"/>
          </ac:spMkLst>
        </pc:spChg>
        <pc:spChg chg="del mod">
          <ac:chgData name="박 민기" userId="fa80166b3cafd891" providerId="LiveId" clId="{56FC7118-1CAB-4E88-9880-542D55E99130}" dt="2021-07-08T15:10:44.498" v="2701" actId="478"/>
          <ac:spMkLst>
            <pc:docMk/>
            <pc:sldMk cId="3407595945" sldId="257"/>
            <ac:spMk id="29" creationId="{B9CB70B4-496D-4B5C-99E2-040E71982126}"/>
          </ac:spMkLst>
        </pc:spChg>
        <pc:spChg chg="add del mod">
          <ac:chgData name="박 민기" userId="fa80166b3cafd891" providerId="LiveId" clId="{56FC7118-1CAB-4E88-9880-542D55E99130}" dt="2021-07-12T15:41:20.592" v="5186" actId="478"/>
          <ac:spMkLst>
            <pc:docMk/>
            <pc:sldMk cId="3407595945" sldId="257"/>
            <ac:spMk id="30" creationId="{18B9906C-9169-4810-995D-D6795C542EE4}"/>
          </ac:spMkLst>
        </pc:spChg>
        <pc:spChg chg="add del mod">
          <ac:chgData name="박 민기" userId="fa80166b3cafd891" providerId="LiveId" clId="{56FC7118-1CAB-4E88-9880-542D55E99130}" dt="2021-07-08T15:01:22.856" v="2527" actId="478"/>
          <ac:spMkLst>
            <pc:docMk/>
            <pc:sldMk cId="3407595945" sldId="257"/>
            <ac:spMk id="31" creationId="{294E6677-1322-49F7-B54A-D901A44542D0}"/>
          </ac:spMkLst>
        </pc:spChg>
        <pc:spChg chg="add del">
          <ac:chgData name="박 민기" userId="fa80166b3cafd891" providerId="LiveId" clId="{56FC7118-1CAB-4E88-9880-542D55E99130}" dt="2021-07-08T15:01:24.111" v="2529" actId="22"/>
          <ac:spMkLst>
            <pc:docMk/>
            <pc:sldMk cId="3407595945" sldId="257"/>
            <ac:spMk id="32" creationId="{947C2E49-73B5-4B0B-A3B0-B2EFBB710FA6}"/>
          </ac:spMkLst>
        </pc:spChg>
        <pc:spChg chg="add del mod">
          <ac:chgData name="박 민기" userId="fa80166b3cafd891" providerId="LiveId" clId="{56FC7118-1CAB-4E88-9880-542D55E99130}" dt="2021-07-12T15:41:20.592" v="5186" actId="478"/>
          <ac:spMkLst>
            <pc:docMk/>
            <pc:sldMk cId="3407595945" sldId="257"/>
            <ac:spMk id="33" creationId="{6CE262AA-AE51-4E0C-816E-0FFFF2DD1AC7}"/>
          </ac:spMkLst>
        </pc:spChg>
        <pc:spChg chg="mod">
          <ac:chgData name="박 민기" userId="fa80166b3cafd891" providerId="LiveId" clId="{56FC7118-1CAB-4E88-9880-542D55E99130}" dt="2021-07-08T15:02:38.783" v="2562"/>
          <ac:spMkLst>
            <pc:docMk/>
            <pc:sldMk cId="3407595945" sldId="257"/>
            <ac:spMk id="35" creationId="{62CF2D80-4B8C-43DA-B475-7A265426AC2B}"/>
          </ac:spMkLst>
        </pc:spChg>
        <pc:spChg chg="del mod">
          <ac:chgData name="박 민기" userId="fa80166b3cafd891" providerId="LiveId" clId="{56FC7118-1CAB-4E88-9880-542D55E99130}" dt="2021-07-08T15:23:12.416" v="2893" actId="478"/>
          <ac:spMkLst>
            <pc:docMk/>
            <pc:sldMk cId="3407595945" sldId="257"/>
            <ac:spMk id="36" creationId="{17CDCBC4-988F-4691-8173-70FD07B04421}"/>
          </ac:spMkLst>
        </pc:spChg>
        <pc:spChg chg="mod">
          <ac:chgData name="박 민기" userId="fa80166b3cafd891" providerId="LiveId" clId="{56FC7118-1CAB-4E88-9880-542D55E99130}" dt="2021-07-12T15:23:53.816" v="4610" actId="6559"/>
          <ac:spMkLst>
            <pc:docMk/>
            <pc:sldMk cId="3407595945" sldId="257"/>
            <ac:spMk id="38" creationId="{09DBC115-DA03-4105-9861-A57697382A7B}"/>
          </ac:spMkLst>
        </pc:spChg>
        <pc:spChg chg="add del mod topLvl">
          <ac:chgData name="박 민기" userId="fa80166b3cafd891" providerId="LiveId" clId="{56FC7118-1CAB-4E88-9880-542D55E99130}" dt="2021-07-12T15:47:32.119" v="5555" actId="478"/>
          <ac:spMkLst>
            <pc:docMk/>
            <pc:sldMk cId="3407595945" sldId="257"/>
            <ac:spMk id="39" creationId="{C84E66A3-A3F4-4479-B838-51BAAE249DBD}"/>
          </ac:spMkLst>
        </pc:spChg>
        <pc:spChg chg="add del mod">
          <ac:chgData name="박 민기" userId="fa80166b3cafd891" providerId="LiveId" clId="{56FC7118-1CAB-4E88-9880-542D55E99130}" dt="2021-07-08T15:21:11.296" v="2857" actId="478"/>
          <ac:spMkLst>
            <pc:docMk/>
            <pc:sldMk cId="3407595945" sldId="257"/>
            <ac:spMk id="43" creationId="{69086B4E-E62F-4F4E-B1BA-505375349FEC}"/>
          </ac:spMkLst>
        </pc:spChg>
        <pc:spChg chg="mod ord">
          <ac:chgData name="박 민기" userId="fa80166b3cafd891" providerId="LiveId" clId="{56FC7118-1CAB-4E88-9880-542D55E99130}" dt="2021-07-12T15:41:25.969" v="5189" actId="167"/>
          <ac:spMkLst>
            <pc:docMk/>
            <pc:sldMk cId="3407595945" sldId="257"/>
            <ac:spMk id="43" creationId="{AEFB62D7-5127-494D-8486-65348D29CF4C}"/>
          </ac:spMkLst>
        </pc:spChg>
        <pc:spChg chg="add del mod topLvl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44" creationId="{77FDE0BC-AFDA-4D9E-B6BA-5CA036B3013C}"/>
          </ac:spMkLst>
        </pc:spChg>
        <pc:spChg chg="add del mod">
          <ac:chgData name="박 민기" userId="fa80166b3cafd891" providerId="LiveId" clId="{56FC7118-1CAB-4E88-9880-542D55E99130}" dt="2021-07-08T15:21:10.145" v="2856"/>
          <ac:spMkLst>
            <pc:docMk/>
            <pc:sldMk cId="3407595945" sldId="257"/>
            <ac:spMk id="45" creationId="{46AEE329-EF3D-45A4-9844-E01C9A611584}"/>
          </ac:spMkLst>
        </pc:spChg>
        <pc:spChg chg="mod">
          <ac:chgData name="박 민기" userId="fa80166b3cafd891" providerId="LiveId" clId="{56FC7118-1CAB-4E88-9880-542D55E99130}" dt="2021-07-12T15:41:21.185" v="5187"/>
          <ac:spMkLst>
            <pc:docMk/>
            <pc:sldMk cId="3407595945" sldId="257"/>
            <ac:spMk id="45" creationId="{D07E272B-872F-429A-A179-2893F1CA9729}"/>
          </ac:spMkLst>
        </pc:spChg>
        <pc:spChg chg="add del mod">
          <ac:chgData name="박 민기" userId="fa80166b3cafd891" providerId="LiveId" clId="{56FC7118-1CAB-4E88-9880-542D55E99130}" dt="2021-07-08T15:21:27.369" v="2865" actId="478"/>
          <ac:spMkLst>
            <pc:docMk/>
            <pc:sldMk cId="3407595945" sldId="257"/>
            <ac:spMk id="47" creationId="{2197BEB0-4023-443E-B776-F96A053E6C11}"/>
          </ac:spMkLst>
        </pc:spChg>
        <pc:spChg chg="mod">
          <ac:chgData name="박 민기" userId="fa80166b3cafd891" providerId="LiveId" clId="{56FC7118-1CAB-4E88-9880-542D55E99130}" dt="2021-07-12T15:41:47.838" v="5193"/>
          <ac:spMkLst>
            <pc:docMk/>
            <pc:sldMk cId="3407595945" sldId="257"/>
            <ac:spMk id="47" creationId="{C176F232-3810-478C-A11C-58A8ED2A4D63}"/>
          </ac:spMkLst>
        </pc:spChg>
        <pc:spChg chg="mod">
          <ac:chgData name="박 민기" userId="fa80166b3cafd891" providerId="LiveId" clId="{56FC7118-1CAB-4E88-9880-542D55E99130}" dt="2021-07-08T15:23:07.474" v="2889" actId="1076"/>
          <ac:spMkLst>
            <pc:docMk/>
            <pc:sldMk cId="3407595945" sldId="257"/>
            <ac:spMk id="49" creationId="{7C0E0F06-FE5B-4BDD-B37E-F2EB753C3415}"/>
          </ac:spMkLst>
        </pc:spChg>
        <pc:spChg chg="mod">
          <ac:chgData name="박 민기" userId="fa80166b3cafd891" providerId="LiveId" clId="{56FC7118-1CAB-4E88-9880-542D55E99130}" dt="2021-07-12T15:41:54.496" v="5232"/>
          <ac:spMkLst>
            <pc:docMk/>
            <pc:sldMk cId="3407595945" sldId="257"/>
            <ac:spMk id="49" creationId="{88A71154-6B03-4136-BDF4-C6061EE3682A}"/>
          </ac:spMkLst>
        </pc:spChg>
        <pc:spChg chg="add mod">
          <ac:chgData name="박 민기" userId="fa80166b3cafd891" providerId="LiveId" clId="{56FC7118-1CAB-4E88-9880-542D55E99130}" dt="2021-07-12T15:48:21.674" v="5579"/>
          <ac:spMkLst>
            <pc:docMk/>
            <pc:sldMk cId="3407595945" sldId="257"/>
            <ac:spMk id="50" creationId="{15D8F61D-842C-4FAD-89C2-B7C4E3E05EB5}"/>
          </ac:spMkLst>
        </pc:spChg>
        <pc:spChg chg="mod topLvl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52" creationId="{9BDB10EE-E6FE-4CE5-9C9B-50AC14E999FB}"/>
          </ac:spMkLst>
        </pc:spChg>
        <pc:spChg chg="mod topLvl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54" creationId="{13FA0123-5209-4C81-B1E1-921F90C92E3D}"/>
          </ac:spMkLst>
        </pc:spChg>
        <pc:spChg chg="del">
          <ac:chgData name="박 민기" userId="fa80166b3cafd891" providerId="LiveId" clId="{56FC7118-1CAB-4E88-9880-542D55E99130}" dt="2021-07-08T15:19:54.256" v="2789" actId="478"/>
          <ac:spMkLst>
            <pc:docMk/>
            <pc:sldMk cId="3407595945" sldId="257"/>
            <ac:spMk id="55" creationId="{9CEA0F1A-E32A-4797-A3B0-57E5D10A5A03}"/>
          </ac:spMkLst>
        </pc:spChg>
        <pc:spChg chg="del">
          <ac:chgData name="박 민기" userId="fa80166b3cafd891" providerId="LiveId" clId="{56FC7118-1CAB-4E88-9880-542D55E99130}" dt="2021-07-08T15:24:05.922" v="2938" actId="478"/>
          <ac:spMkLst>
            <pc:docMk/>
            <pc:sldMk cId="3407595945" sldId="257"/>
            <ac:spMk id="56" creationId="{BEB585DD-CA6F-49EF-8FDE-64CF06121B3A}"/>
          </ac:spMkLst>
        </pc:spChg>
        <pc:spChg chg="add mod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58" creationId="{47E13B86-6011-4841-A3D6-449D697FA0B1}"/>
          </ac:spMkLst>
        </pc:spChg>
        <pc:spChg chg="add mod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59" creationId="{23D895D2-8032-46E6-B220-50B371BC7C05}"/>
          </ac:spMkLst>
        </pc:spChg>
        <pc:spChg chg="add mod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62" creationId="{4655BA33-FAE9-44FC-9FA4-351F59E03550}"/>
          </ac:spMkLst>
        </pc:spChg>
        <pc:spChg chg="add mod">
          <ac:chgData name="박 민기" userId="fa80166b3cafd891" providerId="LiveId" clId="{56FC7118-1CAB-4E88-9880-542D55E99130}" dt="2021-07-08T15:30:20.550" v="3142" actId="1076"/>
          <ac:spMkLst>
            <pc:docMk/>
            <pc:sldMk cId="3407595945" sldId="257"/>
            <ac:spMk id="74" creationId="{EAB84AC7-2EF6-41FB-A01F-8A1A08B150CE}"/>
          </ac:spMkLst>
        </pc:spChg>
        <pc:grpChg chg="del mod topLvl">
          <ac:chgData name="박 민기" userId="fa80166b3cafd891" providerId="LiveId" clId="{56FC7118-1CAB-4E88-9880-542D55E99130}" dt="2021-07-08T15:14:31.340" v="2750" actId="165"/>
          <ac:grpSpMkLst>
            <pc:docMk/>
            <pc:sldMk cId="3407595945" sldId="257"/>
            <ac:grpSpMk id="3" creationId="{E01B18B8-9CCF-44B8-BAAA-22851BD9239A}"/>
          </ac:grpSpMkLst>
        </pc:grpChg>
        <pc:grpChg chg="add del mod">
          <ac:chgData name="박 민기" userId="fa80166b3cafd891" providerId="LiveId" clId="{56FC7118-1CAB-4E88-9880-542D55E99130}" dt="2021-07-12T15:47:32.119" v="5555" actId="478"/>
          <ac:grpSpMkLst>
            <pc:docMk/>
            <pc:sldMk cId="3407595945" sldId="257"/>
            <ac:grpSpMk id="6" creationId="{6DD78E6A-B2CD-444A-AC21-D57C21435719}"/>
          </ac:grpSpMkLst>
        </pc:grpChg>
        <pc:grpChg chg="add del mod">
          <ac:chgData name="박 민기" userId="fa80166b3cafd891" providerId="LiveId" clId="{56FC7118-1CAB-4E88-9880-542D55E99130}" dt="2021-07-08T15:19:48.559" v="2785" actId="478"/>
          <ac:grpSpMkLst>
            <pc:docMk/>
            <pc:sldMk cId="3407595945" sldId="257"/>
            <ac:grpSpMk id="7" creationId="{F36014DE-35DB-4EE0-AD05-4E4BE0EC3F08}"/>
          </ac:grpSpMkLst>
        </pc:grpChg>
        <pc:grpChg chg="add mod">
          <ac:chgData name="박 민기" userId="fa80166b3cafd891" providerId="LiveId" clId="{56FC7118-1CAB-4E88-9880-542D55E99130}" dt="2021-07-08T15:22:08.013" v="2883" actId="164"/>
          <ac:grpSpMkLst>
            <pc:docMk/>
            <pc:sldMk cId="3407595945" sldId="257"/>
            <ac:grpSpMk id="9" creationId="{D93DD2B2-77FB-4E12-BBAC-73F219FD9425}"/>
          </ac:grpSpMkLst>
        </pc:grpChg>
        <pc:grpChg chg="add del mod topLvl">
          <ac:chgData name="박 민기" userId="fa80166b3cafd891" providerId="LiveId" clId="{56FC7118-1CAB-4E88-9880-542D55E99130}" dt="2021-07-08T15:27:53.614" v="3072" actId="165"/>
          <ac:grpSpMkLst>
            <pc:docMk/>
            <pc:sldMk cId="3407595945" sldId="257"/>
            <ac:grpSpMk id="10" creationId="{E7819321-D16C-4C94-BBAD-BD972117B928}"/>
          </ac:grpSpMkLst>
        </pc:grpChg>
        <pc:grpChg chg="add del mod">
          <ac:chgData name="박 민기" userId="fa80166b3cafd891" providerId="LiveId" clId="{56FC7118-1CAB-4E88-9880-542D55E99130}" dt="2021-07-08T15:23:19.978" v="2897" actId="165"/>
          <ac:grpSpMkLst>
            <pc:docMk/>
            <pc:sldMk cId="3407595945" sldId="257"/>
            <ac:grpSpMk id="11" creationId="{5A1DE293-1485-4C34-9505-258A31CFF0CA}"/>
          </ac:grpSpMkLst>
        </pc:grpChg>
        <pc:grpChg chg="add del mod">
          <ac:chgData name="박 민기" userId="fa80166b3cafd891" providerId="LiveId" clId="{56FC7118-1CAB-4E88-9880-542D55E99130}" dt="2021-07-08T15:28:02.301" v="3078" actId="165"/>
          <ac:grpSpMkLst>
            <pc:docMk/>
            <pc:sldMk cId="3407595945" sldId="257"/>
            <ac:grpSpMk id="12" creationId="{6CBEE9D9-BCE2-4EAE-97C3-A09F5A0B9F7C}"/>
          </ac:grpSpMkLst>
        </pc:grpChg>
        <pc:grpChg chg="add del mod">
          <ac:chgData name="박 민기" userId="fa80166b3cafd891" providerId="LiveId" clId="{56FC7118-1CAB-4E88-9880-542D55E99130}" dt="2021-07-08T15:27:52.006" v="3071" actId="165"/>
          <ac:grpSpMkLst>
            <pc:docMk/>
            <pc:sldMk cId="3407595945" sldId="257"/>
            <ac:grpSpMk id="14" creationId="{2318CB01-C755-40AD-AA23-DD1396240BC8}"/>
          </ac:grpSpMkLst>
        </pc:grpChg>
        <pc:grpChg chg="add mod">
          <ac:chgData name="박 민기" userId="fa80166b3cafd891" providerId="LiveId" clId="{56FC7118-1CAB-4E88-9880-542D55E99130}" dt="2021-07-08T15:30:20.550" v="3142" actId="1076"/>
          <ac:grpSpMkLst>
            <pc:docMk/>
            <pc:sldMk cId="3407595945" sldId="257"/>
            <ac:grpSpMk id="16" creationId="{2AD62776-E95A-48B0-96B8-5EF9176A578C}"/>
          </ac:grpSpMkLst>
        </pc:grpChg>
        <pc:grpChg chg="add mod">
          <ac:chgData name="박 민기" userId="fa80166b3cafd891" providerId="LiveId" clId="{56FC7118-1CAB-4E88-9880-542D55E99130}" dt="2021-07-08T15:30:20.550" v="3142" actId="1076"/>
          <ac:grpSpMkLst>
            <pc:docMk/>
            <pc:sldMk cId="3407595945" sldId="257"/>
            <ac:grpSpMk id="17" creationId="{FFC01677-EEFD-4BA8-B219-BC1A7F104155}"/>
          </ac:grpSpMkLst>
        </pc:grpChg>
        <pc:grpChg chg="add mod">
          <ac:chgData name="박 민기" userId="fa80166b3cafd891" providerId="LiveId" clId="{56FC7118-1CAB-4E88-9880-542D55E99130}" dt="2021-07-08T15:30:20.550" v="3142" actId="1076"/>
          <ac:grpSpMkLst>
            <pc:docMk/>
            <pc:sldMk cId="3407595945" sldId="257"/>
            <ac:grpSpMk id="18" creationId="{0F04C5C6-7C77-4514-9503-B0C8D0EFC4FD}"/>
          </ac:grpSpMkLst>
        </pc:grpChg>
        <pc:grpChg chg="add mod">
          <ac:chgData name="박 민기" userId="fa80166b3cafd891" providerId="LiveId" clId="{56FC7118-1CAB-4E88-9880-542D55E99130}" dt="2021-07-08T15:30:20.550" v="3142" actId="1076"/>
          <ac:grpSpMkLst>
            <pc:docMk/>
            <pc:sldMk cId="3407595945" sldId="257"/>
            <ac:grpSpMk id="19" creationId="{E1DD4BB8-4143-4379-85B9-078CD7BE3BAD}"/>
          </ac:grpSpMkLst>
        </pc:grpChg>
        <pc:grpChg chg="add mod">
          <ac:chgData name="박 민기" userId="fa80166b3cafd891" providerId="LiveId" clId="{56FC7118-1CAB-4E88-9880-542D55E99130}" dt="2021-07-08T15:30:20.550" v="3142" actId="1076"/>
          <ac:grpSpMkLst>
            <pc:docMk/>
            <pc:sldMk cId="3407595945" sldId="257"/>
            <ac:grpSpMk id="21" creationId="{8BE88882-FC82-4741-847C-507691901F2F}"/>
          </ac:grpSpMkLst>
        </pc:grpChg>
        <pc:grpChg chg="add del mod">
          <ac:chgData name="박 민기" userId="fa80166b3cafd891" providerId="LiveId" clId="{56FC7118-1CAB-4E88-9880-542D55E99130}" dt="2021-07-08T15:28:27.336" v="3088" actId="165"/>
          <ac:grpSpMkLst>
            <pc:docMk/>
            <pc:sldMk cId="3407595945" sldId="257"/>
            <ac:grpSpMk id="24" creationId="{CEBCFFE5-0BCA-4BE4-86DB-79B9462AA742}"/>
          </ac:grpSpMkLst>
        </pc:grpChg>
        <pc:grpChg chg="add mod">
          <ac:chgData name="박 민기" userId="fa80166b3cafd891" providerId="LiveId" clId="{56FC7118-1CAB-4E88-9880-542D55E99130}" dt="2021-07-08T15:30:20.550" v="3142" actId="1076"/>
          <ac:grpSpMkLst>
            <pc:docMk/>
            <pc:sldMk cId="3407595945" sldId="257"/>
            <ac:grpSpMk id="25" creationId="{CEC84BC0-5AD0-443B-ADDF-4DCA408CF64F}"/>
          </ac:grpSpMkLst>
        </pc:grpChg>
        <pc:grpChg chg="del mod topLvl">
          <ac:chgData name="박 민기" userId="fa80166b3cafd891" providerId="LiveId" clId="{56FC7118-1CAB-4E88-9880-542D55E99130}" dt="2021-07-08T15:19:51.266" v="2786" actId="165"/>
          <ac:grpSpMkLst>
            <pc:docMk/>
            <pc:sldMk cId="3407595945" sldId="257"/>
            <ac:grpSpMk id="26" creationId="{11108470-B9FC-45B0-9318-D4AD35859421}"/>
          </ac:grpSpMkLst>
        </pc:grpChg>
        <pc:grpChg chg="del mod">
          <ac:chgData name="박 민기" userId="fa80166b3cafd891" providerId="LiveId" clId="{56FC7118-1CAB-4E88-9880-542D55E99130}" dt="2021-07-08T15:14:30.079" v="2749" actId="165"/>
          <ac:grpSpMkLst>
            <pc:docMk/>
            <pc:sldMk cId="3407595945" sldId="257"/>
            <ac:grpSpMk id="27" creationId="{E91B4D6A-259C-4A43-8C89-52B3BD788218}"/>
          </ac:grpSpMkLst>
        </pc:grpChg>
        <pc:grpChg chg="add del mod">
          <ac:chgData name="박 민기" userId="fa80166b3cafd891" providerId="LiveId" clId="{56FC7118-1CAB-4E88-9880-542D55E99130}" dt="2021-07-12T15:41:47.559" v="5192" actId="478"/>
          <ac:grpSpMkLst>
            <pc:docMk/>
            <pc:sldMk cId="3407595945" sldId="257"/>
            <ac:grpSpMk id="34" creationId="{66557A1A-283E-43F2-922B-CEB2CB19414B}"/>
          </ac:grpSpMkLst>
        </pc:grpChg>
        <pc:grpChg chg="add mod ord topLvl">
          <ac:chgData name="박 민기" userId="fa80166b3cafd891" providerId="LiveId" clId="{56FC7118-1CAB-4E88-9880-542D55E99130}" dt="2021-07-12T15:47:32.119" v="5555" actId="478"/>
          <ac:grpSpMkLst>
            <pc:docMk/>
            <pc:sldMk cId="3407595945" sldId="257"/>
            <ac:grpSpMk id="42" creationId="{C4AD424B-F056-4160-B0C8-4EA9E47A7689}"/>
          </ac:grpSpMkLst>
        </pc:grpChg>
        <pc:grpChg chg="add mod">
          <ac:chgData name="박 민기" userId="fa80166b3cafd891" providerId="LiveId" clId="{56FC7118-1CAB-4E88-9880-542D55E99130}" dt="2021-07-12T15:41:47.838" v="5193"/>
          <ac:grpSpMkLst>
            <pc:docMk/>
            <pc:sldMk cId="3407595945" sldId="257"/>
            <ac:grpSpMk id="46" creationId="{C07DADCF-FC51-446E-8E78-EEA36712D68D}"/>
          </ac:grpSpMkLst>
        </pc:grpChg>
        <pc:grpChg chg="add del mod">
          <ac:chgData name="박 민기" userId="fa80166b3cafd891" providerId="LiveId" clId="{56FC7118-1CAB-4E88-9880-542D55E99130}" dt="2021-07-08T15:23:12.166" v="2891" actId="478"/>
          <ac:grpSpMkLst>
            <pc:docMk/>
            <pc:sldMk cId="3407595945" sldId="257"/>
            <ac:grpSpMk id="48" creationId="{6770E574-C5D5-4D0F-A539-B7754CD1B1E4}"/>
          </ac:grpSpMkLst>
        </pc:grpChg>
        <pc:grpChg chg="add del mod">
          <ac:chgData name="박 민기" userId="fa80166b3cafd891" providerId="LiveId" clId="{56FC7118-1CAB-4E88-9880-542D55E99130}" dt="2021-07-08T15:23:30.630" v="2903" actId="165"/>
          <ac:grpSpMkLst>
            <pc:docMk/>
            <pc:sldMk cId="3407595945" sldId="257"/>
            <ac:grpSpMk id="51" creationId="{4DD3ECA6-45CA-41CB-AAA4-60D1A77A9B24}"/>
          </ac:grpSpMkLst>
        </pc:grpChg>
        <pc:grpChg chg="del mod topLvl">
          <ac:chgData name="박 민기" userId="fa80166b3cafd891" providerId="LiveId" clId="{56FC7118-1CAB-4E88-9880-542D55E99130}" dt="2021-07-08T15:28:04.788" v="3080" actId="165"/>
          <ac:grpSpMkLst>
            <pc:docMk/>
            <pc:sldMk cId="3407595945" sldId="257"/>
            <ac:grpSpMk id="53" creationId="{042BEBE8-544E-48B2-8B56-846D4C62525D}"/>
          </ac:grpSpMkLst>
        </pc:grpChg>
        <pc:grpChg chg="add mod">
          <ac:chgData name="박 민기" userId="fa80166b3cafd891" providerId="LiveId" clId="{56FC7118-1CAB-4E88-9880-542D55E99130}" dt="2021-07-08T15:30:20.550" v="3142" actId="1076"/>
          <ac:grpSpMkLst>
            <pc:docMk/>
            <pc:sldMk cId="3407595945" sldId="257"/>
            <ac:grpSpMk id="60" creationId="{C406AA24-E549-4761-AC19-A4920A2FBE10}"/>
          </ac:grpSpMkLst>
        </pc:grpChg>
        <pc:grpChg chg="add mod">
          <ac:chgData name="박 민기" userId="fa80166b3cafd891" providerId="LiveId" clId="{56FC7118-1CAB-4E88-9880-542D55E99130}" dt="2021-07-08T15:30:20.550" v="3142" actId="1076"/>
          <ac:grpSpMkLst>
            <pc:docMk/>
            <pc:sldMk cId="3407595945" sldId="257"/>
            <ac:grpSpMk id="61" creationId="{9AE2811B-FD48-498A-8B94-289857E22981}"/>
          </ac:grpSpMkLst>
        </pc:grpChg>
        <pc:grpChg chg="add mod">
          <ac:chgData name="박 민기" userId="fa80166b3cafd891" providerId="LiveId" clId="{56FC7118-1CAB-4E88-9880-542D55E99130}" dt="2021-07-08T15:30:20.871" v="3143" actId="164"/>
          <ac:grpSpMkLst>
            <pc:docMk/>
            <pc:sldMk cId="3407595945" sldId="257"/>
            <ac:grpSpMk id="63" creationId="{4F8AB5FD-2706-4A58-AAB3-5FC6CB92D195}"/>
          </ac:grpSpMkLst>
        </pc:grpChg>
        <pc:grpChg chg="add mod">
          <ac:chgData name="박 민기" userId="fa80166b3cafd891" providerId="LiveId" clId="{56FC7118-1CAB-4E88-9880-542D55E99130}" dt="2021-07-08T15:30:20.550" v="3142" actId="1076"/>
          <ac:grpSpMkLst>
            <pc:docMk/>
            <pc:sldMk cId="3407595945" sldId="257"/>
            <ac:grpSpMk id="1024" creationId="{B60ED93A-4D91-43E7-90C6-D39154FF4FE6}"/>
          </ac:grpSpMkLst>
        </pc:grpChg>
        <pc:grpChg chg="add mod">
          <ac:chgData name="박 민기" userId="fa80166b3cafd891" providerId="LiveId" clId="{56FC7118-1CAB-4E88-9880-542D55E99130}" dt="2021-07-08T15:30:20.871" v="3143" actId="164"/>
          <ac:grpSpMkLst>
            <pc:docMk/>
            <pc:sldMk cId="3407595945" sldId="257"/>
            <ac:grpSpMk id="1025" creationId="{0D06156D-A621-4EC5-A033-2DAA4A50D11A}"/>
          </ac:grpSpMkLst>
        </pc:grpChg>
        <pc:grpChg chg="add mod">
          <ac:chgData name="박 민기" userId="fa80166b3cafd891" providerId="LiveId" clId="{56FC7118-1CAB-4E88-9880-542D55E99130}" dt="2021-07-08T15:30:20.871" v="3143" actId="164"/>
          <ac:grpSpMkLst>
            <pc:docMk/>
            <pc:sldMk cId="3407595945" sldId="257"/>
            <ac:grpSpMk id="1028" creationId="{0B30F071-B325-4449-B24E-7650C2779EE5}"/>
          </ac:grpSpMkLst>
        </pc:grpChg>
        <pc:grpChg chg="add mod">
          <ac:chgData name="박 민기" userId="fa80166b3cafd891" providerId="LiveId" clId="{56FC7118-1CAB-4E88-9880-542D55E99130}" dt="2021-07-08T15:30:20.871" v="3143" actId="164"/>
          <ac:grpSpMkLst>
            <pc:docMk/>
            <pc:sldMk cId="3407595945" sldId="257"/>
            <ac:grpSpMk id="1029" creationId="{51BBF263-AEB6-4BE3-9993-2FE559270F59}"/>
          </ac:grpSpMkLst>
        </pc:grpChg>
        <pc:picChg chg="add del mod">
          <ac:chgData name="박 민기" userId="fa80166b3cafd891" providerId="LiveId" clId="{56FC7118-1CAB-4E88-9880-542D55E99130}" dt="2021-07-12T15:25:19.725" v="4712" actId="478"/>
          <ac:picMkLst>
            <pc:docMk/>
            <pc:sldMk cId="3407595945" sldId="257"/>
            <ac:picMk id="4" creationId="{FF57B99A-740E-4901-8B02-DB7BA5CC797C}"/>
          </ac:picMkLst>
        </pc:picChg>
        <pc:picChg chg="add del mod">
          <ac:chgData name="박 민기" userId="fa80166b3cafd891" providerId="LiveId" clId="{56FC7118-1CAB-4E88-9880-542D55E99130}" dt="2021-07-08T15:21:27.369" v="2865" actId="478"/>
          <ac:picMkLst>
            <pc:docMk/>
            <pc:sldMk cId="3407595945" sldId="257"/>
            <ac:picMk id="8" creationId="{165CF22D-CB5E-4D0B-97B7-176B5CCF94E7}"/>
          </ac:picMkLst>
        </pc:picChg>
        <pc:picChg chg="mod topLvl">
          <ac:chgData name="박 민기" userId="fa80166b3cafd891" providerId="LiveId" clId="{56FC7118-1CAB-4E88-9880-542D55E99130}" dt="2021-07-08T15:30:20.550" v="3142" actId="1076"/>
          <ac:picMkLst>
            <pc:docMk/>
            <pc:sldMk cId="3407595945" sldId="257"/>
            <ac:picMk id="22" creationId="{9A4554D1-2F1F-42BF-8D30-30159464BB9D}"/>
          </ac:picMkLst>
        </pc:picChg>
        <pc:picChg chg="add del mod">
          <ac:chgData name="박 민기" userId="fa80166b3cafd891" providerId="LiveId" clId="{56FC7118-1CAB-4E88-9880-542D55E99130}" dt="2021-07-08T15:19:48.559" v="2785" actId="478"/>
          <ac:picMkLst>
            <pc:docMk/>
            <pc:sldMk cId="3407595945" sldId="257"/>
            <ac:picMk id="23" creationId="{13FC167F-7BDB-4D94-B4DB-6FFCEA089270}"/>
          </ac:picMkLst>
        </pc:picChg>
        <pc:picChg chg="add del mod">
          <ac:chgData name="박 민기" userId="fa80166b3cafd891" providerId="LiveId" clId="{56FC7118-1CAB-4E88-9880-542D55E99130}" dt="2021-07-08T15:25:21.858" v="2996" actId="478"/>
          <ac:picMkLst>
            <pc:docMk/>
            <pc:sldMk cId="3407595945" sldId="257"/>
            <ac:picMk id="39" creationId="{A9616712-096E-408A-911F-BC03755C88CA}"/>
          </ac:picMkLst>
        </pc:picChg>
        <pc:picChg chg="add del mod">
          <ac:chgData name="박 민기" userId="fa80166b3cafd891" providerId="LiveId" clId="{56FC7118-1CAB-4E88-9880-542D55E99130}" dt="2021-07-08T15:20:03.131" v="2793" actId="478"/>
          <ac:picMkLst>
            <pc:docMk/>
            <pc:sldMk cId="3407595945" sldId="257"/>
            <ac:picMk id="40" creationId="{E1BD31DD-BAC5-4AD3-BE8A-81DB61C22A13}"/>
          </ac:picMkLst>
        </pc:picChg>
        <pc:picChg chg="del mod">
          <ac:chgData name="박 민기" userId="fa80166b3cafd891" providerId="LiveId" clId="{56FC7118-1CAB-4E88-9880-542D55E99130}" dt="2021-07-08T15:20:30.971" v="2815" actId="478"/>
          <ac:picMkLst>
            <pc:docMk/>
            <pc:sldMk cId="3407595945" sldId="257"/>
            <ac:picMk id="41" creationId="{1E5C55ED-7879-4511-A837-FA6EA6FE84D9}"/>
          </ac:picMkLst>
        </pc:picChg>
        <pc:picChg chg="del mod">
          <ac:chgData name="박 민기" userId="fa80166b3cafd891" providerId="LiveId" clId="{56FC7118-1CAB-4E88-9880-542D55E99130}" dt="2021-07-08T15:21:17.112" v="2863" actId="478"/>
          <ac:picMkLst>
            <pc:docMk/>
            <pc:sldMk cId="3407595945" sldId="257"/>
            <ac:picMk id="42" creationId="{DF73C2C9-51B8-4F39-8FC7-6A1CAA0A0019}"/>
          </ac:picMkLst>
        </pc:picChg>
        <pc:picChg chg="del mod">
          <ac:chgData name="박 민기" userId="fa80166b3cafd891" providerId="LiveId" clId="{56FC7118-1CAB-4E88-9880-542D55E99130}" dt="2021-07-08T15:20:32.805" v="2818" actId="478"/>
          <ac:picMkLst>
            <pc:docMk/>
            <pc:sldMk cId="3407595945" sldId="257"/>
            <ac:picMk id="46" creationId="{1FFC3BEE-88B7-48BB-B7BD-EDD99E10A0F9}"/>
          </ac:picMkLst>
        </pc:picChg>
        <pc:picChg chg="mod">
          <ac:chgData name="박 민기" userId="fa80166b3cafd891" providerId="LiveId" clId="{56FC7118-1CAB-4E88-9880-542D55E99130}" dt="2021-07-08T15:23:07.474" v="2889" actId="1076"/>
          <ac:picMkLst>
            <pc:docMk/>
            <pc:sldMk cId="3407595945" sldId="257"/>
            <ac:picMk id="50" creationId="{9D299AA4-C879-4F2C-8C2F-FBD98321B4DC}"/>
          </ac:picMkLst>
        </pc:picChg>
        <pc:picChg chg="mod topLvl">
          <ac:chgData name="박 민기" userId="fa80166b3cafd891" providerId="LiveId" clId="{56FC7118-1CAB-4E88-9880-542D55E99130}" dt="2021-07-08T15:30:20.550" v="3142" actId="1076"/>
          <ac:picMkLst>
            <pc:docMk/>
            <pc:sldMk cId="3407595945" sldId="257"/>
            <ac:picMk id="57" creationId="{60A96485-7AFF-4B7F-82A0-334AAF2C4B58}"/>
          </ac:picMkLst>
        </pc:picChg>
        <pc:picChg chg="del mod">
          <ac:chgData name="박 민기" userId="fa80166b3cafd891" providerId="LiveId" clId="{56FC7118-1CAB-4E88-9880-542D55E99130}" dt="2021-07-08T15:10:02.738" v="2695" actId="478"/>
          <ac:picMkLst>
            <pc:docMk/>
            <pc:sldMk cId="3407595945" sldId="257"/>
            <ac:picMk id="1026" creationId="{BEA7EE24-73CC-435A-A3A5-0A94EC4D5BFE}"/>
          </ac:picMkLst>
        </pc:picChg>
        <pc:picChg chg="add del mod">
          <ac:chgData name="박 민기" userId="fa80166b3cafd891" providerId="LiveId" clId="{56FC7118-1CAB-4E88-9880-542D55E99130}" dt="2021-07-08T15:29:20.510" v="3104" actId="478"/>
          <ac:picMkLst>
            <pc:docMk/>
            <pc:sldMk cId="3407595945" sldId="257"/>
            <ac:picMk id="1027" creationId="{E51559DB-90D7-412D-895E-1200A32D05AF}"/>
          </ac:picMkLst>
        </pc:picChg>
        <pc:picChg chg="mod topLvl">
          <ac:chgData name="박 민기" userId="fa80166b3cafd891" providerId="LiveId" clId="{56FC7118-1CAB-4E88-9880-542D55E99130}" dt="2021-07-08T15:30:20.550" v="3142" actId="1076"/>
          <ac:picMkLst>
            <pc:docMk/>
            <pc:sldMk cId="3407595945" sldId="257"/>
            <ac:picMk id="2050" creationId="{283E260F-BAF1-4E88-B817-146383ECD35D}"/>
          </ac:picMkLst>
        </pc:picChg>
        <pc:picChg chg="add mod topLvl">
          <ac:chgData name="박 민기" userId="fa80166b3cafd891" providerId="LiveId" clId="{56FC7118-1CAB-4E88-9880-542D55E99130}" dt="2021-07-08T15:30:20.550" v="3142" actId="1076"/>
          <ac:picMkLst>
            <pc:docMk/>
            <pc:sldMk cId="3407595945" sldId="257"/>
            <ac:picMk id="2052" creationId="{A66C87C7-2E38-48B3-8872-BEA87DB2A363}"/>
          </ac:picMkLst>
        </pc:picChg>
        <pc:picChg chg="mod topLvl">
          <ac:chgData name="박 민기" userId="fa80166b3cafd891" providerId="LiveId" clId="{56FC7118-1CAB-4E88-9880-542D55E99130}" dt="2021-07-08T15:30:20.550" v="3142" actId="1076"/>
          <ac:picMkLst>
            <pc:docMk/>
            <pc:sldMk cId="3407595945" sldId="257"/>
            <ac:picMk id="2054" creationId="{85209FE8-DC3E-4686-BDDB-DF65D4EE129D}"/>
          </ac:picMkLst>
        </pc:picChg>
        <pc:picChg chg="mod topLvl">
          <ac:chgData name="박 민기" userId="fa80166b3cafd891" providerId="LiveId" clId="{56FC7118-1CAB-4E88-9880-542D55E99130}" dt="2021-07-08T15:30:20.550" v="3142" actId="1076"/>
          <ac:picMkLst>
            <pc:docMk/>
            <pc:sldMk cId="3407595945" sldId="257"/>
            <ac:picMk id="2056" creationId="{800165B1-D3E7-40CC-9EC6-0EF670D6A4AE}"/>
          </ac:picMkLst>
        </pc:picChg>
        <pc:picChg chg="mod">
          <ac:chgData name="박 민기" userId="fa80166b3cafd891" providerId="LiveId" clId="{56FC7118-1CAB-4E88-9880-542D55E99130}" dt="2021-07-08T15:30:20.550" v="3142" actId="1076"/>
          <ac:picMkLst>
            <pc:docMk/>
            <pc:sldMk cId="3407595945" sldId="257"/>
            <ac:picMk id="2062" creationId="{F0AA6856-E9BD-47D0-826B-BAA4E79A8D4E}"/>
          </ac:picMkLst>
        </pc:picChg>
        <pc:picChg chg="del">
          <ac:chgData name="박 민기" userId="fa80166b3cafd891" providerId="LiveId" clId="{56FC7118-1CAB-4E88-9880-542D55E99130}" dt="2021-07-08T15:20:31.798" v="2816" actId="478"/>
          <ac:picMkLst>
            <pc:docMk/>
            <pc:sldMk cId="3407595945" sldId="257"/>
            <ac:picMk id="2064" creationId="{FEC6E579-A043-449C-AE01-70C934986624}"/>
          </ac:picMkLst>
        </pc:picChg>
        <pc:cxnChg chg="del mod topLvl">
          <ac:chgData name="박 민기" userId="fa80166b3cafd891" providerId="LiveId" clId="{56FC7118-1CAB-4E88-9880-542D55E99130}" dt="2021-07-08T15:19:52.879" v="2788" actId="478"/>
          <ac:cxnSpMkLst>
            <pc:docMk/>
            <pc:sldMk cId="3407595945" sldId="257"/>
            <ac:cxnSpMk id="13" creationId="{51A4E66D-EC40-4AD8-A6DD-587B4F435CF9}"/>
          </ac:cxnSpMkLst>
        </pc:cxnChg>
        <pc:cxnChg chg="del mod topLvl">
          <ac:chgData name="박 민기" userId="fa80166b3cafd891" providerId="LiveId" clId="{56FC7118-1CAB-4E88-9880-542D55E99130}" dt="2021-07-08T15:19:52.233" v="2787" actId="478"/>
          <ac:cxnSpMkLst>
            <pc:docMk/>
            <pc:sldMk cId="3407595945" sldId="257"/>
            <ac:cxnSpMk id="15" creationId="{7C631F5A-6BB2-4680-9D12-605474DD9C83}"/>
          </ac:cxnSpMkLst>
        </pc:cxnChg>
        <pc:cxnChg chg="mod">
          <ac:chgData name="박 민기" userId="fa80166b3cafd891" providerId="LiveId" clId="{56FC7118-1CAB-4E88-9880-542D55E99130}" dt="2021-07-08T15:02:38.783" v="2562"/>
          <ac:cxnSpMkLst>
            <pc:docMk/>
            <pc:sldMk cId="3407595945" sldId="257"/>
            <ac:cxnSpMk id="37" creationId="{061D5526-3F53-4747-8B86-226E12F71017}"/>
          </ac:cxnSpMkLst>
        </pc:cxnChg>
        <pc:cxnChg chg="mod">
          <ac:chgData name="박 민기" userId="fa80166b3cafd891" providerId="LiveId" clId="{56FC7118-1CAB-4E88-9880-542D55E99130}" dt="2021-07-12T15:41:47.838" v="5193"/>
          <ac:cxnSpMkLst>
            <pc:docMk/>
            <pc:sldMk cId="3407595945" sldId="257"/>
            <ac:cxnSpMk id="48" creationId="{40092640-AAFE-4041-8103-66250234C0D6}"/>
          </ac:cxnSpMkLst>
        </pc:cxnChg>
      </pc:sldChg>
      <pc:sldChg chg="addSp modSp del mod ord">
        <pc:chgData name="박 민기" userId="fa80166b3cafd891" providerId="LiveId" clId="{56FC7118-1CAB-4E88-9880-542D55E99130}" dt="2021-07-08T09:03:45.108" v="1732" actId="47"/>
        <pc:sldMkLst>
          <pc:docMk/>
          <pc:sldMk cId="1582799082" sldId="258"/>
        </pc:sldMkLst>
        <pc:spChg chg="add mod">
          <ac:chgData name="박 민기" userId="fa80166b3cafd891" providerId="LiveId" clId="{56FC7118-1CAB-4E88-9880-542D55E99130}" dt="2021-07-07T12:33:11.857" v="504" actId="400"/>
          <ac:spMkLst>
            <pc:docMk/>
            <pc:sldMk cId="1582799082" sldId="258"/>
            <ac:spMk id="2" creationId="{F5E556D9-D336-48A2-A112-DDE3775B3BC9}"/>
          </ac:spMkLst>
        </pc:spChg>
        <pc:spChg chg="add mod">
          <ac:chgData name="박 민기" userId="fa80166b3cafd891" providerId="LiveId" clId="{56FC7118-1CAB-4E88-9880-542D55E99130}" dt="2021-07-07T12:33:24.186" v="523"/>
          <ac:spMkLst>
            <pc:docMk/>
            <pc:sldMk cId="1582799082" sldId="258"/>
            <ac:spMk id="3" creationId="{966531DA-E4DA-4E71-A600-B4D324E4D8DF}"/>
          </ac:spMkLst>
        </pc:spChg>
        <pc:spChg chg="add mod">
          <ac:chgData name="박 민기" userId="fa80166b3cafd891" providerId="LiveId" clId="{56FC7118-1CAB-4E88-9880-542D55E99130}" dt="2021-07-08T08:47:11.959" v="1622"/>
          <ac:spMkLst>
            <pc:docMk/>
            <pc:sldMk cId="1582799082" sldId="258"/>
            <ac:spMk id="4" creationId="{BCF4FAD7-7CC4-405B-99DB-81E2094E4F62}"/>
          </ac:spMkLst>
        </pc:spChg>
      </pc:sldChg>
      <pc:sldChg chg="addSp delSp modSp del mod ord setBg modNotesTx">
        <pc:chgData name="박 민기" userId="fa80166b3cafd891" providerId="LiveId" clId="{56FC7118-1CAB-4E88-9880-542D55E99130}" dt="2021-07-08T14:44:07.338" v="2182" actId="47"/>
        <pc:sldMkLst>
          <pc:docMk/>
          <pc:sldMk cId="2267739184" sldId="259"/>
        </pc:sldMkLst>
        <pc:spChg chg="add del mod">
          <ac:chgData name="박 민기" userId="fa80166b3cafd891" providerId="LiveId" clId="{56FC7118-1CAB-4E88-9880-542D55E99130}" dt="2021-07-08T05:29:49.721" v="904" actId="478"/>
          <ac:spMkLst>
            <pc:docMk/>
            <pc:sldMk cId="2267739184" sldId="259"/>
            <ac:spMk id="2" creationId="{8FEBC231-6E38-48B8-9CD2-9C9828FA834E}"/>
          </ac:spMkLst>
        </pc:spChg>
        <pc:spChg chg="mod">
          <ac:chgData name="박 민기" userId="fa80166b3cafd891" providerId="LiveId" clId="{56FC7118-1CAB-4E88-9880-542D55E99130}" dt="2021-07-08T14:38:41.734" v="2047" actId="165"/>
          <ac:spMkLst>
            <pc:docMk/>
            <pc:sldMk cId="2267739184" sldId="259"/>
            <ac:spMk id="7" creationId="{89FFE21D-EB4E-4F46-BE43-5DA2530DD1BC}"/>
          </ac:spMkLst>
        </pc:spChg>
        <pc:spChg chg="mod">
          <ac:chgData name="박 민기" userId="fa80166b3cafd891" providerId="LiveId" clId="{56FC7118-1CAB-4E88-9880-542D55E99130}" dt="2021-07-08T14:38:41.734" v="2047" actId="165"/>
          <ac:spMkLst>
            <pc:docMk/>
            <pc:sldMk cId="2267739184" sldId="259"/>
            <ac:spMk id="8" creationId="{D8008F92-607D-45EA-9C95-36E0EB102C4F}"/>
          </ac:spMkLst>
        </pc:spChg>
        <pc:spChg chg="mod topLvl">
          <ac:chgData name="박 민기" userId="fa80166b3cafd891" providerId="LiveId" clId="{56FC7118-1CAB-4E88-9880-542D55E99130}" dt="2021-07-08T14:38:47.457" v="2050" actId="164"/>
          <ac:spMkLst>
            <pc:docMk/>
            <pc:sldMk cId="2267739184" sldId="259"/>
            <ac:spMk id="9" creationId="{503A2195-4C88-41AF-82AE-195683A0129E}"/>
          </ac:spMkLst>
        </pc:spChg>
        <pc:spChg chg="mod topLvl">
          <ac:chgData name="박 민기" userId="fa80166b3cafd891" providerId="LiveId" clId="{56FC7118-1CAB-4E88-9880-542D55E99130}" dt="2021-07-08T14:38:47.457" v="2050" actId="164"/>
          <ac:spMkLst>
            <pc:docMk/>
            <pc:sldMk cId="2267739184" sldId="259"/>
            <ac:spMk id="10" creationId="{90525B0F-3C72-4219-9C4E-E5BE1C8B186F}"/>
          </ac:spMkLst>
        </pc:spChg>
        <pc:spChg chg="mod">
          <ac:chgData name="박 민기" userId="fa80166b3cafd891" providerId="LiveId" clId="{56FC7118-1CAB-4E88-9880-542D55E99130}" dt="2021-07-08T14:39:19.322" v="2067"/>
          <ac:spMkLst>
            <pc:docMk/>
            <pc:sldMk cId="2267739184" sldId="259"/>
            <ac:spMk id="11" creationId="{8EA64811-AB88-4357-AC59-8D6CFF3D002E}"/>
          </ac:spMkLst>
        </pc:spChg>
        <pc:spChg chg="mod">
          <ac:chgData name="박 민기" userId="fa80166b3cafd891" providerId="LiveId" clId="{56FC7118-1CAB-4E88-9880-542D55E99130}" dt="2021-07-08T14:38:41.734" v="2047" actId="165"/>
          <ac:spMkLst>
            <pc:docMk/>
            <pc:sldMk cId="2267739184" sldId="259"/>
            <ac:spMk id="12" creationId="{953E720D-19FA-4FB9-8523-CAC75C73C457}"/>
          </ac:spMkLst>
        </pc:spChg>
        <pc:spChg chg="add del mod">
          <ac:chgData name="박 민기" userId="fa80166b3cafd891" providerId="LiveId" clId="{56FC7118-1CAB-4E88-9880-542D55E99130}" dt="2021-07-08T14:38:08.261" v="2026" actId="478"/>
          <ac:spMkLst>
            <pc:docMk/>
            <pc:sldMk cId="2267739184" sldId="259"/>
            <ac:spMk id="13" creationId="{55DA7F59-96AE-43FF-96E2-532F27A90052}"/>
          </ac:spMkLst>
        </pc:spChg>
        <pc:spChg chg="add mod ord">
          <ac:chgData name="박 민기" userId="fa80166b3cafd891" providerId="LiveId" clId="{56FC7118-1CAB-4E88-9880-542D55E99130}" dt="2021-07-08T14:39:06.993" v="2065" actId="207"/>
          <ac:spMkLst>
            <pc:docMk/>
            <pc:sldMk cId="2267739184" sldId="259"/>
            <ac:spMk id="17" creationId="{BC0AE8CC-0256-4156-975D-53964CEB7397}"/>
          </ac:spMkLst>
        </pc:spChg>
        <pc:spChg chg="add del mod">
          <ac:chgData name="박 민기" userId="fa80166b3cafd891" providerId="LiveId" clId="{56FC7118-1CAB-4E88-9880-542D55E99130}" dt="2021-07-08T14:31:29.553" v="1896" actId="478"/>
          <ac:spMkLst>
            <pc:docMk/>
            <pc:sldMk cId="2267739184" sldId="259"/>
            <ac:spMk id="18" creationId="{9564D83C-94DF-4AE1-AE68-A1E0D7FF5243}"/>
          </ac:spMkLst>
        </pc:spChg>
        <pc:spChg chg="add mod">
          <ac:chgData name="박 민기" userId="fa80166b3cafd891" providerId="LiveId" clId="{56FC7118-1CAB-4E88-9880-542D55E99130}" dt="2021-07-08T14:30:44.970" v="1874"/>
          <ac:spMkLst>
            <pc:docMk/>
            <pc:sldMk cId="2267739184" sldId="259"/>
            <ac:spMk id="19" creationId="{9945143D-5A1F-497B-B01D-44CF0D4D1596}"/>
          </ac:spMkLst>
        </pc:spChg>
        <pc:grpChg chg="add mod">
          <ac:chgData name="박 민기" userId="fa80166b3cafd891" providerId="LiveId" clId="{56FC7118-1CAB-4E88-9880-542D55E99130}" dt="2021-07-08T14:38:50.448" v="2051" actId="164"/>
          <ac:grpSpMkLst>
            <pc:docMk/>
            <pc:sldMk cId="2267739184" sldId="259"/>
            <ac:grpSpMk id="2" creationId="{BD5F7045-7365-4747-A4DB-B059DD515638}"/>
          </ac:grpSpMkLst>
        </pc:grpChg>
        <pc:grpChg chg="add del mod">
          <ac:chgData name="박 민기" userId="fa80166b3cafd891" providerId="LiveId" clId="{56FC7118-1CAB-4E88-9880-542D55E99130}" dt="2021-07-08T09:22:41.556" v="1746" actId="165"/>
          <ac:grpSpMkLst>
            <pc:docMk/>
            <pc:sldMk cId="2267739184" sldId="259"/>
            <ac:grpSpMk id="2" creationId="{F79122B7-3868-40E5-8821-CC676497B394}"/>
          </ac:grpSpMkLst>
        </pc:grpChg>
        <pc:grpChg chg="add del mod">
          <ac:chgData name="박 민기" userId="fa80166b3cafd891" providerId="LiveId" clId="{56FC7118-1CAB-4E88-9880-542D55E99130}" dt="2021-07-08T08:24:17.323" v="957" actId="165"/>
          <ac:grpSpMkLst>
            <pc:docMk/>
            <pc:sldMk cId="2267739184" sldId="259"/>
            <ac:grpSpMk id="3" creationId="{47136BD5-C0DB-463A-966F-B8E7DD58A1F8}"/>
          </ac:grpSpMkLst>
        </pc:grpChg>
        <pc:grpChg chg="add mod">
          <ac:chgData name="박 민기" userId="fa80166b3cafd891" providerId="LiveId" clId="{56FC7118-1CAB-4E88-9880-542D55E99130}" dt="2021-07-08T14:38:55.278" v="2053" actId="12789"/>
          <ac:grpSpMkLst>
            <pc:docMk/>
            <pc:sldMk cId="2267739184" sldId="259"/>
            <ac:grpSpMk id="3" creationId="{9F5387EA-85B1-457A-AA86-BEE19B4C8311}"/>
          </ac:grpSpMkLst>
        </pc:grpChg>
        <pc:grpChg chg="mod topLvl">
          <ac:chgData name="박 민기" userId="fa80166b3cafd891" providerId="LiveId" clId="{56FC7118-1CAB-4E88-9880-542D55E99130}" dt="2021-07-08T14:38:50.448" v="2051" actId="164"/>
          <ac:grpSpMkLst>
            <pc:docMk/>
            <pc:sldMk cId="2267739184" sldId="259"/>
            <ac:grpSpMk id="4" creationId="{C05E55BD-07E4-4B61-ABEE-D04ACE001975}"/>
          </ac:grpSpMkLst>
        </pc:grpChg>
        <pc:grpChg chg="del mod topLvl">
          <ac:chgData name="박 민기" userId="fa80166b3cafd891" providerId="LiveId" clId="{56FC7118-1CAB-4E88-9880-542D55E99130}" dt="2021-07-08T14:38:44.379" v="2048" actId="165"/>
          <ac:grpSpMkLst>
            <pc:docMk/>
            <pc:sldMk cId="2267739184" sldId="259"/>
            <ac:grpSpMk id="5" creationId="{80CEC185-5D83-4285-8001-BF055BD8CD71}"/>
          </ac:grpSpMkLst>
        </pc:grpChg>
        <pc:grpChg chg="mod topLvl">
          <ac:chgData name="박 민기" userId="fa80166b3cafd891" providerId="LiveId" clId="{56FC7118-1CAB-4E88-9880-542D55E99130}" dt="2021-07-08T14:38:50.448" v="2051" actId="164"/>
          <ac:grpSpMkLst>
            <pc:docMk/>
            <pc:sldMk cId="2267739184" sldId="259"/>
            <ac:grpSpMk id="6" creationId="{EA13E40F-8D85-4363-B32D-F2BB01057A98}"/>
          </ac:grpSpMkLst>
        </pc:grpChg>
        <pc:grpChg chg="add del mod">
          <ac:chgData name="박 민기" userId="fa80166b3cafd891" providerId="LiveId" clId="{56FC7118-1CAB-4E88-9880-542D55E99130}" dt="2021-07-08T14:38:41.734" v="2047" actId="165"/>
          <ac:grpSpMkLst>
            <pc:docMk/>
            <pc:sldMk cId="2267739184" sldId="259"/>
            <ac:grpSpMk id="14" creationId="{32D288EA-A337-4F9E-93BD-68B9615132F1}"/>
          </ac:grpSpMkLst>
        </pc:grpChg>
        <pc:picChg chg="add mod ord">
          <ac:chgData name="박 민기" userId="fa80166b3cafd891" providerId="LiveId" clId="{56FC7118-1CAB-4E88-9880-542D55E99130}" dt="2021-07-08T09:24:25.137" v="1758" actId="167"/>
          <ac:picMkLst>
            <pc:docMk/>
            <pc:sldMk cId="2267739184" sldId="259"/>
            <ac:picMk id="16" creationId="{1BD40D65-124C-4A66-9E2A-629BAA654DDD}"/>
          </ac:picMkLst>
        </pc:picChg>
      </pc:sldChg>
      <pc:sldChg chg="addSp modSp del mod ord">
        <pc:chgData name="박 민기" userId="fa80166b3cafd891" providerId="LiveId" clId="{56FC7118-1CAB-4E88-9880-542D55E99130}" dt="2021-07-08T09:05:28.720" v="1743" actId="47"/>
        <pc:sldMkLst>
          <pc:docMk/>
          <pc:sldMk cId="1460428509" sldId="260"/>
        </pc:sldMkLst>
        <pc:spChg chg="add mod">
          <ac:chgData name="박 민기" userId="fa80166b3cafd891" providerId="LiveId" clId="{56FC7118-1CAB-4E88-9880-542D55E99130}" dt="2021-07-07T12:34:40.941" v="646" actId="20577"/>
          <ac:spMkLst>
            <pc:docMk/>
            <pc:sldMk cId="1460428509" sldId="260"/>
            <ac:spMk id="2" creationId="{06674B83-B109-4C2F-B446-C4A69845B54A}"/>
          </ac:spMkLst>
        </pc:spChg>
      </pc:sldChg>
      <pc:sldChg chg="del">
        <pc:chgData name="박 민기" userId="fa80166b3cafd891" providerId="LiveId" clId="{56FC7118-1CAB-4E88-9880-542D55E99130}" dt="2021-07-08T08:54:10.031" v="1653" actId="47"/>
        <pc:sldMkLst>
          <pc:docMk/>
          <pc:sldMk cId="3602364095" sldId="261"/>
        </pc:sldMkLst>
      </pc:sldChg>
      <pc:sldChg chg="del">
        <pc:chgData name="박 민기" userId="fa80166b3cafd891" providerId="LiveId" clId="{56FC7118-1CAB-4E88-9880-542D55E99130}" dt="2021-07-08T08:53:52.390" v="1651" actId="47"/>
        <pc:sldMkLst>
          <pc:docMk/>
          <pc:sldMk cId="842634724" sldId="262"/>
        </pc:sldMkLst>
      </pc:sldChg>
      <pc:sldChg chg="addSp delSp modSp add mod modAnim modNotesTx">
        <pc:chgData name="박 민기" userId="fa80166b3cafd891" providerId="LiveId" clId="{56FC7118-1CAB-4E88-9880-542D55E99130}" dt="2021-07-09T01:46:41.918" v="3909"/>
        <pc:sldMkLst>
          <pc:docMk/>
          <pc:sldMk cId="3692491687" sldId="263"/>
        </pc:sldMkLst>
        <pc:spChg chg="add mod topLvl">
          <ac:chgData name="박 민기" userId="fa80166b3cafd891" providerId="LiveId" clId="{56FC7118-1CAB-4E88-9880-542D55E99130}" dt="2021-07-09T01:46:29.928" v="3904" actId="165"/>
          <ac:spMkLst>
            <pc:docMk/>
            <pc:sldMk cId="3692491687" sldId="263"/>
            <ac:spMk id="2" creationId="{AAC193DA-38D2-4C90-8031-99D18759AAC4}"/>
          </ac:spMkLst>
        </pc:spChg>
        <pc:spChg chg="del">
          <ac:chgData name="박 민기" userId="fa80166b3cafd891" providerId="LiveId" clId="{56FC7118-1CAB-4E88-9880-542D55E99130}" dt="2021-07-08T04:05:53.887" v="649" actId="478"/>
          <ac:spMkLst>
            <pc:docMk/>
            <pc:sldMk cId="3692491687" sldId="263"/>
            <ac:spMk id="2" creationId="{F0E13DB1-3900-4F1C-804F-0B880CB21BA9}"/>
          </ac:spMkLst>
        </pc:spChg>
        <pc:spChg chg="mod topLvl">
          <ac:chgData name="박 민기" userId="fa80166b3cafd891" providerId="LiveId" clId="{56FC7118-1CAB-4E88-9880-542D55E99130}" dt="2021-07-09T01:46:29.928" v="3904" actId="165"/>
          <ac:spMkLst>
            <pc:docMk/>
            <pc:sldMk cId="3692491687" sldId="263"/>
            <ac:spMk id="3" creationId="{3C5BB4D5-AAEC-44FA-9D8F-E71756D43C8E}"/>
          </ac:spMkLst>
        </pc:spChg>
        <pc:spChg chg="add mod ord">
          <ac:chgData name="박 민기" userId="fa80166b3cafd891" providerId="LiveId" clId="{56FC7118-1CAB-4E88-9880-542D55E99130}" dt="2021-07-08T14:29:11.471" v="1867" actId="1076"/>
          <ac:spMkLst>
            <pc:docMk/>
            <pc:sldMk cId="3692491687" sldId="263"/>
            <ac:spMk id="4" creationId="{AF8A6D67-0E3E-4189-93E2-74C9DA4E9318}"/>
          </ac:spMkLst>
        </pc:spChg>
        <pc:grpChg chg="add del mod">
          <ac:chgData name="박 민기" userId="fa80166b3cafd891" providerId="LiveId" clId="{56FC7118-1CAB-4E88-9880-542D55E99130}" dt="2021-07-09T01:46:29.928" v="3904" actId="165"/>
          <ac:grpSpMkLst>
            <pc:docMk/>
            <pc:sldMk cId="3692491687" sldId="263"/>
            <ac:grpSpMk id="5" creationId="{70B1ED01-BB91-4560-AA2F-F4CBA11B4221}"/>
          </ac:grpSpMkLst>
        </pc:grpChg>
        <pc:picChg chg="add mod ord">
          <ac:chgData name="박 민기" userId="fa80166b3cafd891" providerId="LiveId" clId="{56FC7118-1CAB-4E88-9880-542D55E99130}" dt="2021-07-08T14:27:20.045" v="1866"/>
          <ac:picMkLst>
            <pc:docMk/>
            <pc:sldMk cId="3692491687" sldId="263"/>
            <ac:picMk id="6" creationId="{D754C7F7-2AD7-4D3E-AD92-618DF4101FFE}"/>
          </ac:picMkLst>
        </pc:picChg>
      </pc:sldChg>
      <pc:sldChg chg="add del">
        <pc:chgData name="박 민기" userId="fa80166b3cafd891" providerId="LiveId" clId="{56FC7118-1CAB-4E88-9880-542D55E99130}" dt="2021-07-08T09:05:27.400" v="1742" actId="47"/>
        <pc:sldMkLst>
          <pc:docMk/>
          <pc:sldMk cId="3623251575" sldId="264"/>
        </pc:sldMkLst>
      </pc:sldChg>
      <pc:sldChg chg="addSp delSp modSp add mod setBg">
        <pc:chgData name="박 민기" userId="fa80166b3cafd891" providerId="LiveId" clId="{56FC7118-1CAB-4E88-9880-542D55E99130}" dt="2021-07-13T00:46:56.680" v="6347" actId="465"/>
        <pc:sldMkLst>
          <pc:docMk/>
          <pc:sldMk cId="794472310" sldId="271"/>
        </pc:sldMkLst>
        <pc:spChg chg="del">
          <ac:chgData name="박 민기" userId="fa80166b3cafd891" providerId="LiveId" clId="{56FC7118-1CAB-4E88-9880-542D55E99130}" dt="2021-07-12T14:11:48.448" v="4218" actId="478"/>
          <ac:spMkLst>
            <pc:docMk/>
            <pc:sldMk cId="794472310" sldId="271"/>
            <ac:spMk id="2" creationId="{C36F9838-B7CD-4925-969A-D21BAA7AC6F5}"/>
          </ac:spMkLst>
        </pc:spChg>
        <pc:spChg chg="del">
          <ac:chgData name="박 민기" userId="fa80166b3cafd891" providerId="LiveId" clId="{56FC7118-1CAB-4E88-9880-542D55E99130}" dt="2021-07-12T15:44:13.181" v="5496" actId="478"/>
          <ac:spMkLst>
            <pc:docMk/>
            <pc:sldMk cId="794472310" sldId="271"/>
            <ac:spMk id="6" creationId="{AB363EAB-D2AC-460C-B300-E7272DE41BAC}"/>
          </ac:spMkLst>
        </pc:spChg>
        <pc:spChg chg="mod">
          <ac:chgData name="박 민기" userId="fa80166b3cafd891" providerId="LiveId" clId="{56FC7118-1CAB-4E88-9880-542D55E99130}" dt="2021-07-12T15:36:02.737" v="5067" actId="20577"/>
          <ac:spMkLst>
            <pc:docMk/>
            <pc:sldMk cId="794472310" sldId="271"/>
            <ac:spMk id="11" creationId="{2CE22E2E-34FE-49E2-A869-0F8E219E216A}"/>
          </ac:spMkLst>
        </pc:spChg>
        <pc:spChg chg="del">
          <ac:chgData name="박 민기" userId="fa80166b3cafd891" providerId="LiveId" clId="{56FC7118-1CAB-4E88-9880-542D55E99130}" dt="2021-07-12T15:10:48.902" v="4377" actId="478"/>
          <ac:spMkLst>
            <pc:docMk/>
            <pc:sldMk cId="794472310" sldId="271"/>
            <ac:spMk id="12" creationId="{43E9187A-22D8-4C88-84C2-4A4FD4FEDF8F}"/>
          </ac:spMkLst>
        </pc:spChg>
        <pc:spChg chg="del mod">
          <ac:chgData name="박 민기" userId="fa80166b3cafd891" providerId="LiveId" clId="{56FC7118-1CAB-4E88-9880-542D55E99130}" dt="2021-07-12T15:44:13.181" v="5496" actId="478"/>
          <ac:spMkLst>
            <pc:docMk/>
            <pc:sldMk cId="794472310" sldId="271"/>
            <ac:spMk id="14" creationId="{4AA7B693-2589-4579-96E6-E3A7848C1C0F}"/>
          </ac:spMkLst>
        </pc:spChg>
        <pc:spChg chg="mod topLvl">
          <ac:chgData name="박 민기" userId="fa80166b3cafd891" providerId="LiveId" clId="{56FC7118-1CAB-4E88-9880-542D55E99130}" dt="2021-07-13T00:46:55.249" v="6346" actId="12788"/>
          <ac:spMkLst>
            <pc:docMk/>
            <pc:sldMk cId="794472310" sldId="271"/>
            <ac:spMk id="15" creationId="{7C859473-A61C-4C98-BD3C-67CC52B32A14}"/>
          </ac:spMkLst>
        </pc:spChg>
        <pc:spChg chg="mod topLvl">
          <ac:chgData name="박 민기" userId="fa80166b3cafd891" providerId="LiveId" clId="{56FC7118-1CAB-4E88-9880-542D55E99130}" dt="2021-07-13T00:46:55.249" v="6346" actId="12788"/>
          <ac:spMkLst>
            <pc:docMk/>
            <pc:sldMk cId="794472310" sldId="271"/>
            <ac:spMk id="21" creationId="{7564C60E-9BF2-472D-B81B-4095BE4173F4}"/>
          </ac:spMkLst>
        </pc:spChg>
        <pc:spChg chg="mod topLvl">
          <ac:chgData name="박 민기" userId="fa80166b3cafd891" providerId="LiveId" clId="{56FC7118-1CAB-4E88-9880-542D55E99130}" dt="2021-07-13T00:46:56.680" v="6347" actId="465"/>
          <ac:spMkLst>
            <pc:docMk/>
            <pc:sldMk cId="794472310" sldId="271"/>
            <ac:spMk id="27" creationId="{0608F0C0-9B7C-4E5B-95BF-52083B3DC0F1}"/>
          </ac:spMkLst>
        </pc:spChg>
        <pc:spChg chg="add del mod">
          <ac:chgData name="박 민기" userId="fa80166b3cafd891" providerId="LiveId" clId="{56FC7118-1CAB-4E88-9880-542D55E99130}" dt="2021-07-12T15:44:13.181" v="5496" actId="478"/>
          <ac:spMkLst>
            <pc:docMk/>
            <pc:sldMk cId="794472310" sldId="271"/>
            <ac:spMk id="31" creationId="{81C06602-257A-4B1C-B991-0DF8BB310BE2}"/>
          </ac:spMkLst>
        </pc:spChg>
        <pc:spChg chg="mod">
          <ac:chgData name="박 민기" userId="fa80166b3cafd891" providerId="LiveId" clId="{56FC7118-1CAB-4E88-9880-542D55E99130}" dt="2021-07-12T15:42:15.562" v="5305" actId="20577"/>
          <ac:spMkLst>
            <pc:docMk/>
            <pc:sldMk cId="794472310" sldId="271"/>
            <ac:spMk id="37" creationId="{CE42C67A-30F4-41F4-B99D-70898AD1CDED}"/>
          </ac:spMkLst>
        </pc:spChg>
        <pc:spChg chg="mod">
          <ac:chgData name="박 민기" userId="fa80166b3cafd891" providerId="LiveId" clId="{56FC7118-1CAB-4E88-9880-542D55E99130}" dt="2021-07-12T15:42:22.217" v="5350"/>
          <ac:spMkLst>
            <pc:docMk/>
            <pc:sldMk cId="794472310" sldId="271"/>
            <ac:spMk id="39" creationId="{AFC53903-E3C4-44FD-83D1-DB7D9CCE018B}"/>
          </ac:spMkLst>
        </pc:spChg>
        <pc:spChg chg="del mod topLvl">
          <ac:chgData name="박 민기" userId="fa80166b3cafd891" providerId="LiveId" clId="{56FC7118-1CAB-4E88-9880-542D55E99130}" dt="2021-07-12T15:47:21.437" v="5549" actId="478"/>
          <ac:spMkLst>
            <pc:docMk/>
            <pc:sldMk cId="794472310" sldId="271"/>
            <ac:spMk id="42" creationId="{60C58178-CAB0-438C-8693-FF6875EEFC0C}"/>
          </ac:spMkLst>
        </pc:spChg>
        <pc:spChg chg="mod">
          <ac:chgData name="박 민기" userId="fa80166b3cafd891" providerId="LiveId" clId="{56FC7118-1CAB-4E88-9880-542D55E99130}" dt="2021-07-12T15:44:13.376" v="5497"/>
          <ac:spMkLst>
            <pc:docMk/>
            <pc:sldMk cId="794472310" sldId="271"/>
            <ac:spMk id="43" creationId="{846B91EB-7A57-4947-B071-881BCF38DFBC}"/>
          </ac:spMkLst>
        </pc:spChg>
        <pc:spChg chg="mod">
          <ac:chgData name="박 민기" userId="fa80166b3cafd891" providerId="LiveId" clId="{56FC7118-1CAB-4E88-9880-542D55E99130}" dt="2021-07-12T15:44:13.376" v="5497"/>
          <ac:spMkLst>
            <pc:docMk/>
            <pc:sldMk cId="794472310" sldId="271"/>
            <ac:spMk id="44" creationId="{93AB0149-DAAD-4DDB-8D54-5A121DBFEE0D}"/>
          </ac:spMkLst>
        </pc:spChg>
        <pc:spChg chg="add mod">
          <ac:chgData name="박 민기" userId="fa80166b3cafd891" providerId="LiveId" clId="{56FC7118-1CAB-4E88-9880-542D55E99130}" dt="2021-07-12T15:48:12.632" v="5573"/>
          <ac:spMkLst>
            <pc:docMk/>
            <pc:sldMk cId="794472310" sldId="271"/>
            <ac:spMk id="45" creationId="{68004090-2E46-4271-8A3E-C3860C26516E}"/>
          </ac:spMkLst>
        </pc:spChg>
        <pc:grpChg chg="add mod">
          <ac:chgData name="박 민기" userId="fa80166b3cafd891" providerId="LiveId" clId="{56FC7118-1CAB-4E88-9880-542D55E99130}" dt="2021-07-12T15:14:00.990" v="4507" actId="164"/>
          <ac:grpSpMkLst>
            <pc:docMk/>
            <pc:sldMk cId="794472310" sldId="271"/>
            <ac:grpSpMk id="5" creationId="{F7888A39-D17C-4210-88C1-2BA3E9377F20}"/>
          </ac:grpSpMkLst>
        </pc:grpChg>
        <pc:grpChg chg="add del mod">
          <ac:chgData name="박 민기" userId="fa80166b3cafd891" providerId="LiveId" clId="{56FC7118-1CAB-4E88-9880-542D55E99130}" dt="2021-07-13T00:46:20.859" v="6333" actId="165"/>
          <ac:grpSpMkLst>
            <pc:docMk/>
            <pc:sldMk cId="794472310" sldId="271"/>
            <ac:grpSpMk id="7" creationId="{CAA6673F-4F97-4E97-B934-AAD54686DA01}"/>
          </ac:grpSpMkLst>
        </pc:grpChg>
        <pc:grpChg chg="del">
          <ac:chgData name="박 민기" userId="fa80166b3cafd891" providerId="LiveId" clId="{56FC7118-1CAB-4E88-9880-542D55E99130}" dt="2021-07-12T15:42:09.877" v="5273" actId="478"/>
          <ac:grpSpMkLst>
            <pc:docMk/>
            <pc:sldMk cId="794472310" sldId="271"/>
            <ac:grpSpMk id="8" creationId="{B990F5F8-F1F4-41E3-A8C6-0C821B8B74C8}"/>
          </ac:grpSpMkLst>
        </pc:grpChg>
        <pc:grpChg chg="add del mod">
          <ac:chgData name="박 민기" userId="fa80166b3cafd891" providerId="LiveId" clId="{56FC7118-1CAB-4E88-9880-542D55E99130}" dt="2021-07-12T15:11:13.206" v="4392" actId="165"/>
          <ac:grpSpMkLst>
            <pc:docMk/>
            <pc:sldMk cId="794472310" sldId="271"/>
            <ac:grpSpMk id="13" creationId="{CAC747B2-67E8-4211-86FA-053331A1C48D}"/>
          </ac:grpSpMkLst>
        </pc:grpChg>
        <pc:grpChg chg="del mod topLvl">
          <ac:chgData name="박 민기" userId="fa80166b3cafd891" providerId="LiveId" clId="{56FC7118-1CAB-4E88-9880-542D55E99130}" dt="2021-07-12T15:11:14.850" v="4393" actId="165"/>
          <ac:grpSpMkLst>
            <pc:docMk/>
            <pc:sldMk cId="794472310" sldId="271"/>
            <ac:grpSpMk id="17" creationId="{D762C487-F1CA-43FE-910E-76CAEF3D1595}"/>
          </ac:grpSpMkLst>
        </pc:grpChg>
        <pc:grpChg chg="add del mod">
          <ac:chgData name="박 민기" userId="fa80166b3cafd891" providerId="LiveId" clId="{56FC7118-1CAB-4E88-9880-542D55E99130}" dt="2021-07-12T15:12:54.501" v="4438" actId="165"/>
          <ac:grpSpMkLst>
            <pc:docMk/>
            <pc:sldMk cId="794472310" sldId="271"/>
            <ac:grpSpMk id="20" creationId="{D8A164CC-23BC-4F62-B5A0-2C1F0925B604}"/>
          </ac:grpSpMkLst>
        </pc:grpChg>
        <pc:grpChg chg="mod topLvl">
          <ac:chgData name="박 민기" userId="fa80166b3cafd891" providerId="LiveId" clId="{56FC7118-1CAB-4E88-9880-542D55E99130}" dt="2021-07-12T15:12:54.501" v="4438" actId="165"/>
          <ac:grpSpMkLst>
            <pc:docMk/>
            <pc:sldMk cId="794472310" sldId="271"/>
            <ac:grpSpMk id="22" creationId="{6021F955-BFE9-485C-A1D7-1272DD0A15F9}"/>
          </ac:grpSpMkLst>
        </pc:grpChg>
        <pc:grpChg chg="add del mod">
          <ac:chgData name="박 민기" userId="fa80166b3cafd891" providerId="LiveId" clId="{56FC7118-1CAB-4E88-9880-542D55E99130}" dt="2021-07-12T15:12:55.159" v="4439" actId="165"/>
          <ac:grpSpMkLst>
            <pc:docMk/>
            <pc:sldMk cId="794472310" sldId="271"/>
            <ac:grpSpMk id="25" creationId="{442D38A2-7607-465E-A5D0-51DB51ADA411}"/>
          </ac:grpSpMkLst>
        </pc:grpChg>
        <pc:grpChg chg="del mod topLvl">
          <ac:chgData name="박 민기" userId="fa80166b3cafd891" providerId="LiveId" clId="{56FC7118-1CAB-4E88-9880-542D55E99130}" dt="2021-07-13T00:46:30.584" v="6335" actId="165"/>
          <ac:grpSpMkLst>
            <pc:docMk/>
            <pc:sldMk cId="794472310" sldId="271"/>
            <ac:grpSpMk id="26" creationId="{3D2DB111-F6A4-4A13-8E40-ECEC4F3C5B22}"/>
          </ac:grpSpMkLst>
        </pc:grpChg>
        <pc:grpChg chg="add del mod">
          <ac:chgData name="박 민기" userId="fa80166b3cafd891" providerId="LiveId" clId="{56FC7118-1CAB-4E88-9880-542D55E99130}" dt="2021-07-13T00:45:45.292" v="6314" actId="165"/>
          <ac:grpSpMkLst>
            <pc:docMk/>
            <pc:sldMk cId="794472310" sldId="271"/>
            <ac:grpSpMk id="32" creationId="{334690D1-F78E-4FF0-A53C-B02BED76B226}"/>
          </ac:grpSpMkLst>
        </pc:grpChg>
        <pc:grpChg chg="add mod">
          <ac:chgData name="박 민기" userId="fa80166b3cafd891" providerId="LiveId" clId="{56FC7118-1CAB-4E88-9880-542D55E99130}" dt="2021-07-12T15:42:10.133" v="5274"/>
          <ac:grpSpMkLst>
            <pc:docMk/>
            <pc:sldMk cId="794472310" sldId="271"/>
            <ac:grpSpMk id="36" creationId="{37835A87-E2A2-4431-9FD5-99D737151A1B}"/>
          </ac:grpSpMkLst>
        </pc:grpChg>
        <pc:grpChg chg="add del mod">
          <ac:chgData name="박 민기" userId="fa80166b3cafd891" providerId="LiveId" clId="{56FC7118-1CAB-4E88-9880-542D55E99130}" dt="2021-07-12T15:47:21.437" v="5549" actId="478"/>
          <ac:grpSpMkLst>
            <pc:docMk/>
            <pc:sldMk cId="794472310" sldId="271"/>
            <ac:grpSpMk id="40" creationId="{FC3445DA-E3D6-4D7C-9F4B-C2C33D1E43FD}"/>
          </ac:grpSpMkLst>
        </pc:grpChg>
        <pc:grpChg chg="mod topLvl">
          <ac:chgData name="박 민기" userId="fa80166b3cafd891" providerId="LiveId" clId="{56FC7118-1CAB-4E88-9880-542D55E99130}" dt="2021-07-12T15:47:21.437" v="5549" actId="478"/>
          <ac:grpSpMkLst>
            <pc:docMk/>
            <pc:sldMk cId="794472310" sldId="271"/>
            <ac:grpSpMk id="41" creationId="{56F7AE1C-29AA-413E-AB67-0889399DCD7D}"/>
          </ac:grpSpMkLst>
        </pc:grpChg>
        <pc:graphicFrameChg chg="add del mod">
          <ac:chgData name="박 민기" userId="fa80166b3cafd891" providerId="LiveId" clId="{56FC7118-1CAB-4E88-9880-542D55E99130}" dt="2021-07-12T15:28:11.498" v="4723"/>
          <ac:graphicFrameMkLst>
            <pc:docMk/>
            <pc:sldMk cId="794472310" sldId="271"/>
            <ac:graphicFrameMk id="35" creationId="{B07736C9-F107-4906-8782-52F289CDC982}"/>
          </ac:graphicFrameMkLst>
        </pc:graphicFrameChg>
        <pc:picChg chg="add mod topLvl">
          <ac:chgData name="박 민기" userId="fa80166b3cafd891" providerId="LiveId" clId="{56FC7118-1CAB-4E88-9880-542D55E99130}" dt="2021-07-13T00:46:17.328" v="6332" actId="408"/>
          <ac:picMkLst>
            <pc:docMk/>
            <pc:sldMk cId="794472310" sldId="271"/>
            <ac:picMk id="4" creationId="{F2CF9005-2132-436C-B66A-E6E33D171F90}"/>
          </ac:picMkLst>
        </pc:picChg>
        <pc:picChg chg="del">
          <ac:chgData name="박 민기" userId="fa80166b3cafd891" providerId="LiveId" clId="{56FC7118-1CAB-4E88-9880-542D55E99130}" dt="2021-07-12T14:11:33.510" v="4216" actId="478"/>
          <ac:picMkLst>
            <pc:docMk/>
            <pc:sldMk cId="794472310" sldId="271"/>
            <ac:picMk id="16" creationId="{A2045F7E-7B54-4991-BF57-B49759CA60EB}"/>
          </ac:picMkLst>
        </pc:picChg>
        <pc:picChg chg="del mod topLvl">
          <ac:chgData name="박 민기" userId="fa80166b3cafd891" providerId="LiveId" clId="{56FC7118-1CAB-4E88-9880-542D55E99130}" dt="2021-07-12T15:11:16.267" v="4394" actId="478"/>
          <ac:picMkLst>
            <pc:docMk/>
            <pc:sldMk cId="794472310" sldId="271"/>
            <ac:picMk id="18" creationId="{BC37E470-549C-4D30-B02A-093100CF3E8E}"/>
          </ac:picMkLst>
        </pc:picChg>
        <pc:picChg chg="mod topLvl">
          <ac:chgData name="박 민기" userId="fa80166b3cafd891" providerId="LiveId" clId="{56FC7118-1CAB-4E88-9880-542D55E99130}" dt="2021-07-13T00:46:17.328" v="6332" actId="408"/>
          <ac:picMkLst>
            <pc:docMk/>
            <pc:sldMk cId="794472310" sldId="271"/>
            <ac:picMk id="19" creationId="{528240B6-31F7-42E9-BD00-2FAA45825106}"/>
          </ac:picMkLst>
        </pc:picChg>
        <pc:picChg chg="mod">
          <ac:chgData name="박 민기" userId="fa80166b3cafd891" providerId="LiveId" clId="{56FC7118-1CAB-4E88-9880-542D55E99130}" dt="2021-07-12T15:12:54.501" v="4438" actId="165"/>
          <ac:picMkLst>
            <pc:docMk/>
            <pc:sldMk cId="794472310" sldId="271"/>
            <ac:picMk id="23" creationId="{A7BE1F52-D8BA-448C-89AE-172E714A9EAB}"/>
          </ac:picMkLst>
        </pc:picChg>
        <pc:picChg chg="mod">
          <ac:chgData name="박 민기" userId="fa80166b3cafd891" providerId="LiveId" clId="{56FC7118-1CAB-4E88-9880-542D55E99130}" dt="2021-07-12T15:12:54.501" v="4438" actId="165"/>
          <ac:picMkLst>
            <pc:docMk/>
            <pc:sldMk cId="794472310" sldId="271"/>
            <ac:picMk id="24" creationId="{66B06EDB-D4DB-4773-B2F0-8A6E98F7451C}"/>
          </ac:picMkLst>
        </pc:picChg>
        <pc:picChg chg="mod topLvl">
          <ac:chgData name="박 민기" userId="fa80166b3cafd891" providerId="LiveId" clId="{56FC7118-1CAB-4E88-9880-542D55E99130}" dt="2021-07-13T00:46:41.928" v="6341" actId="408"/>
          <ac:picMkLst>
            <pc:docMk/>
            <pc:sldMk cId="794472310" sldId="271"/>
            <ac:picMk id="28" creationId="{5C9FDCF3-1E89-4359-A517-C4A7EE78DD3C}"/>
          </ac:picMkLst>
        </pc:picChg>
        <pc:picChg chg="mod topLvl">
          <ac:chgData name="박 민기" userId="fa80166b3cafd891" providerId="LiveId" clId="{56FC7118-1CAB-4E88-9880-542D55E99130}" dt="2021-07-13T00:46:41.928" v="6341" actId="408"/>
          <ac:picMkLst>
            <pc:docMk/>
            <pc:sldMk cId="794472310" sldId="271"/>
            <ac:picMk id="29" creationId="{5A36E1E1-3F14-41F9-9B99-5F2C1B1882BD}"/>
          </ac:picMkLst>
        </pc:picChg>
        <pc:picChg chg="mod topLvl">
          <ac:chgData name="박 민기" userId="fa80166b3cafd891" providerId="LiveId" clId="{56FC7118-1CAB-4E88-9880-542D55E99130}" dt="2021-07-13T00:46:41.928" v="6341" actId="408"/>
          <ac:picMkLst>
            <pc:docMk/>
            <pc:sldMk cId="794472310" sldId="271"/>
            <ac:picMk id="30" creationId="{E742412E-EF5E-47FA-B946-3C079F82BEFB}"/>
          </ac:picMkLst>
        </pc:picChg>
        <pc:picChg chg="add del">
          <ac:chgData name="박 민기" userId="fa80166b3cafd891" providerId="LiveId" clId="{56FC7118-1CAB-4E88-9880-542D55E99130}" dt="2021-07-12T15:25:31.618" v="4717" actId="478"/>
          <ac:picMkLst>
            <pc:docMk/>
            <pc:sldMk cId="794472310" sldId="271"/>
            <ac:picMk id="34" creationId="{06F20692-8219-4524-BABE-3D6B4C8CC616}"/>
          </ac:picMkLst>
        </pc:picChg>
        <pc:picChg chg="add del mod">
          <ac:chgData name="박 민기" userId="fa80166b3cafd891" providerId="LiveId" clId="{56FC7118-1CAB-4E88-9880-542D55E99130}" dt="2021-07-13T00:45:36.003" v="6310" actId="478"/>
          <ac:picMkLst>
            <pc:docMk/>
            <pc:sldMk cId="794472310" sldId="271"/>
            <ac:picMk id="1026" creationId="{1AE44B89-E4B4-4217-8271-E07AA4D26282}"/>
          </ac:picMkLst>
        </pc:picChg>
        <pc:picChg chg="add mod">
          <ac:chgData name="박 민기" userId="fa80166b3cafd891" providerId="LiveId" clId="{56FC7118-1CAB-4E88-9880-542D55E99130}" dt="2021-07-13T00:46:17.328" v="6332" actId="408"/>
          <ac:picMkLst>
            <pc:docMk/>
            <pc:sldMk cId="794472310" sldId="271"/>
            <ac:picMk id="1028" creationId="{F3A19D3A-653C-4386-A742-54423C74EC78}"/>
          </ac:picMkLst>
        </pc:picChg>
        <pc:cxnChg chg="mod">
          <ac:chgData name="박 민기" userId="fa80166b3cafd891" providerId="LiveId" clId="{56FC7118-1CAB-4E88-9880-542D55E99130}" dt="2021-07-12T15:42:10.133" v="5274"/>
          <ac:cxnSpMkLst>
            <pc:docMk/>
            <pc:sldMk cId="794472310" sldId="271"/>
            <ac:cxnSpMk id="38" creationId="{BEA9AFA9-F1E5-4B64-A89D-5F2D2DC81C40}"/>
          </ac:cxnSpMkLst>
        </pc:cxnChg>
      </pc:sldChg>
      <pc:sldChg chg="addSp delSp modSp add mod setBg">
        <pc:chgData name="박 민기" userId="fa80166b3cafd891" providerId="LiveId" clId="{56FC7118-1CAB-4E88-9880-542D55E99130}" dt="2021-07-13T00:55:30.366" v="6406" actId="2711"/>
        <pc:sldMkLst>
          <pc:docMk/>
          <pc:sldMk cId="3019740265" sldId="291"/>
        </pc:sldMkLst>
        <pc:spChg chg="del">
          <ac:chgData name="박 민기" userId="fa80166b3cafd891" providerId="LiveId" clId="{56FC7118-1CAB-4E88-9880-542D55E99130}" dt="2021-07-12T15:44:22.215" v="5502" actId="478"/>
          <ac:spMkLst>
            <pc:docMk/>
            <pc:sldMk cId="3019740265" sldId="291"/>
            <ac:spMk id="6" creationId="{AB363EAB-D2AC-460C-B300-E7272DE41BAC}"/>
          </ac:spMkLst>
        </pc:spChg>
        <pc:spChg chg="mod">
          <ac:chgData name="박 민기" userId="fa80166b3cafd891" providerId="LiveId" clId="{56FC7118-1CAB-4E88-9880-542D55E99130}" dt="2021-07-12T15:42:49.318" v="5409"/>
          <ac:spMkLst>
            <pc:docMk/>
            <pc:sldMk cId="3019740265" sldId="291"/>
            <ac:spMk id="10" creationId="{B0231D4C-3AD2-47A6-A740-D990EC8B3792}"/>
          </ac:spMkLst>
        </pc:spChg>
        <pc:spChg chg="del mod">
          <ac:chgData name="박 민기" userId="fa80166b3cafd891" providerId="LiveId" clId="{56FC7118-1CAB-4E88-9880-542D55E99130}" dt="2021-07-12T08:16:18.796" v="4180" actId="478"/>
          <ac:spMkLst>
            <pc:docMk/>
            <pc:sldMk cId="3019740265" sldId="291"/>
            <ac:spMk id="10" creationId="{D80AD352-3193-41AA-8C5F-DF3BDB5BFD18}"/>
          </ac:spMkLst>
        </pc:spChg>
        <pc:spChg chg="add del mod">
          <ac:chgData name="박 민기" userId="fa80166b3cafd891" providerId="LiveId" clId="{56FC7118-1CAB-4E88-9880-542D55E99130}" dt="2021-07-12T15:44:22.215" v="5502" actId="478"/>
          <ac:spMkLst>
            <pc:docMk/>
            <pc:sldMk cId="3019740265" sldId="291"/>
            <ac:spMk id="11" creationId="{75142B36-B533-4BD8-A3AE-3C8F0B461EAA}"/>
          </ac:spMkLst>
        </pc:spChg>
        <pc:spChg chg="del">
          <ac:chgData name="박 민기" userId="fa80166b3cafd891" providerId="LiveId" clId="{56FC7118-1CAB-4E88-9880-542D55E99130}" dt="2021-07-12T08:15:53.827" v="4173" actId="478"/>
          <ac:spMkLst>
            <pc:docMk/>
            <pc:sldMk cId="3019740265" sldId="291"/>
            <ac:spMk id="12" creationId="{43E9187A-22D8-4C88-84C2-4A4FD4FEDF8F}"/>
          </ac:spMkLst>
        </pc:spChg>
        <pc:spChg chg="mod">
          <ac:chgData name="박 민기" userId="fa80166b3cafd891" providerId="LiveId" clId="{56FC7118-1CAB-4E88-9880-542D55E99130}" dt="2021-07-12T15:42:49.318" v="5409"/>
          <ac:spMkLst>
            <pc:docMk/>
            <pc:sldMk cId="3019740265" sldId="291"/>
            <ac:spMk id="14" creationId="{62A767E6-ADF9-44EF-BA27-A8669C61A3E5}"/>
          </ac:spMkLst>
        </pc:spChg>
        <pc:spChg chg="mod">
          <ac:chgData name="박 민기" userId="fa80166b3cafd891" providerId="LiveId" clId="{56FC7118-1CAB-4E88-9880-542D55E99130}" dt="2021-07-12T15:42:51.398" v="5412"/>
          <ac:spMkLst>
            <pc:docMk/>
            <pc:sldMk cId="3019740265" sldId="291"/>
            <ac:spMk id="17" creationId="{D124E1F4-4AB9-458C-837B-F6EDDC3458AD}"/>
          </ac:spMkLst>
        </pc:spChg>
        <pc:spChg chg="mod">
          <ac:chgData name="박 민기" userId="fa80166b3cafd891" providerId="LiveId" clId="{56FC7118-1CAB-4E88-9880-542D55E99130}" dt="2021-07-12T15:42:51.398" v="5412"/>
          <ac:spMkLst>
            <pc:docMk/>
            <pc:sldMk cId="3019740265" sldId="291"/>
            <ac:spMk id="19" creationId="{4019CBEF-DCE9-454D-B955-EE5CAB6E9C1E}"/>
          </ac:spMkLst>
        </pc:spChg>
        <pc:spChg chg="mod">
          <ac:chgData name="박 민기" userId="fa80166b3cafd891" providerId="LiveId" clId="{56FC7118-1CAB-4E88-9880-542D55E99130}" dt="2021-07-12T15:42:57.509" v="5433"/>
          <ac:spMkLst>
            <pc:docMk/>
            <pc:sldMk cId="3019740265" sldId="291"/>
            <ac:spMk id="21" creationId="{39AD822A-774E-41CF-B0FA-48EB6A1D795C}"/>
          </ac:spMkLst>
        </pc:spChg>
        <pc:spChg chg="mod">
          <ac:chgData name="박 민기" userId="fa80166b3cafd891" providerId="LiveId" clId="{56FC7118-1CAB-4E88-9880-542D55E99130}" dt="2021-07-12T15:43:00.695" v="5459"/>
          <ac:spMkLst>
            <pc:docMk/>
            <pc:sldMk cId="3019740265" sldId="291"/>
            <ac:spMk id="23" creationId="{E632C1F2-3223-42B4-BCEC-0ACA7077AC22}"/>
          </ac:spMkLst>
        </pc:spChg>
        <pc:spChg chg="del mod topLvl">
          <ac:chgData name="박 민기" userId="fa80166b3cafd891" providerId="LiveId" clId="{56FC7118-1CAB-4E88-9880-542D55E99130}" dt="2021-07-12T15:47:48.024" v="5564" actId="478"/>
          <ac:spMkLst>
            <pc:docMk/>
            <pc:sldMk cId="3019740265" sldId="291"/>
            <ac:spMk id="26" creationId="{55C4FB04-6FE5-4080-8D7E-9CA6F653A731}"/>
          </ac:spMkLst>
        </pc:spChg>
        <pc:spChg chg="mod">
          <ac:chgData name="박 민기" userId="fa80166b3cafd891" providerId="LiveId" clId="{56FC7118-1CAB-4E88-9880-542D55E99130}" dt="2021-07-12T15:44:22.478" v="5503"/>
          <ac:spMkLst>
            <pc:docMk/>
            <pc:sldMk cId="3019740265" sldId="291"/>
            <ac:spMk id="27" creationId="{44CFF1CC-A9BB-4C8C-945D-0D09E54ED70D}"/>
          </ac:spMkLst>
        </pc:spChg>
        <pc:spChg chg="mod">
          <ac:chgData name="박 민기" userId="fa80166b3cafd891" providerId="LiveId" clId="{56FC7118-1CAB-4E88-9880-542D55E99130}" dt="2021-07-12T15:44:22.478" v="5503"/>
          <ac:spMkLst>
            <pc:docMk/>
            <pc:sldMk cId="3019740265" sldId="291"/>
            <ac:spMk id="28" creationId="{B425B5E8-2007-4B30-A6D8-BDF106C4EA13}"/>
          </ac:spMkLst>
        </pc:spChg>
        <pc:spChg chg="mod">
          <ac:chgData name="박 민기" userId="fa80166b3cafd891" providerId="LiveId" clId="{56FC7118-1CAB-4E88-9880-542D55E99130}" dt="2021-07-12T15:44:31.220" v="5505"/>
          <ac:spMkLst>
            <pc:docMk/>
            <pc:sldMk cId="3019740265" sldId="291"/>
            <ac:spMk id="31" creationId="{3DFD9F1D-63E9-4284-974D-7B9C42E67BB9}"/>
          </ac:spMkLst>
        </pc:spChg>
        <pc:spChg chg="mod">
          <ac:chgData name="박 민기" userId="fa80166b3cafd891" providerId="LiveId" clId="{56FC7118-1CAB-4E88-9880-542D55E99130}" dt="2021-07-12T15:44:31.220" v="5505"/>
          <ac:spMkLst>
            <pc:docMk/>
            <pc:sldMk cId="3019740265" sldId="291"/>
            <ac:spMk id="32" creationId="{386D5648-D191-42F9-BC21-E748BB569F90}"/>
          </ac:spMkLst>
        </pc:spChg>
        <pc:spChg chg="mod">
          <ac:chgData name="박 민기" userId="fa80166b3cafd891" providerId="LiveId" clId="{56FC7118-1CAB-4E88-9880-542D55E99130}" dt="2021-07-12T15:44:31.220" v="5505"/>
          <ac:spMkLst>
            <pc:docMk/>
            <pc:sldMk cId="3019740265" sldId="291"/>
            <ac:spMk id="33" creationId="{CB711B87-5ACD-4636-B19D-268567BCD81B}"/>
          </ac:spMkLst>
        </pc:spChg>
        <pc:spChg chg="mod">
          <ac:chgData name="박 민기" userId="fa80166b3cafd891" providerId="LiveId" clId="{56FC7118-1CAB-4E88-9880-542D55E99130}" dt="2021-07-12T15:44:35.067" v="5509"/>
          <ac:spMkLst>
            <pc:docMk/>
            <pc:sldMk cId="3019740265" sldId="291"/>
            <ac:spMk id="36" creationId="{C21EA634-F913-4F26-91E3-11EBB370011E}"/>
          </ac:spMkLst>
        </pc:spChg>
        <pc:spChg chg="mod">
          <ac:chgData name="박 민기" userId="fa80166b3cafd891" providerId="LiveId" clId="{56FC7118-1CAB-4E88-9880-542D55E99130}" dt="2021-07-12T15:44:35.067" v="5509"/>
          <ac:spMkLst>
            <pc:docMk/>
            <pc:sldMk cId="3019740265" sldId="291"/>
            <ac:spMk id="37" creationId="{84989D66-BD7C-4572-8B11-32877F550A2D}"/>
          </ac:spMkLst>
        </pc:spChg>
        <pc:spChg chg="mod">
          <ac:chgData name="박 민기" userId="fa80166b3cafd891" providerId="LiveId" clId="{56FC7118-1CAB-4E88-9880-542D55E99130}" dt="2021-07-12T15:44:35.067" v="5509"/>
          <ac:spMkLst>
            <pc:docMk/>
            <pc:sldMk cId="3019740265" sldId="291"/>
            <ac:spMk id="38" creationId="{5725DC61-4ED5-4B8E-8131-83A64B72F79B}"/>
          </ac:spMkLst>
        </pc:spChg>
        <pc:spChg chg="add mod">
          <ac:chgData name="박 민기" userId="fa80166b3cafd891" providerId="LiveId" clId="{56FC7118-1CAB-4E88-9880-542D55E99130}" dt="2021-07-12T15:47:57.863" v="5568" actId="2711"/>
          <ac:spMkLst>
            <pc:docMk/>
            <pc:sldMk cId="3019740265" sldId="291"/>
            <ac:spMk id="39" creationId="{D140E626-ED8A-4BD5-86E0-4AD778D98266}"/>
          </ac:spMkLst>
        </pc:spChg>
        <pc:grpChg chg="add del">
          <ac:chgData name="박 민기" userId="fa80166b3cafd891" providerId="LiveId" clId="{56FC7118-1CAB-4E88-9880-542D55E99130}" dt="2021-07-12T15:42:54.438" v="5415" actId="478"/>
          <ac:grpSpMkLst>
            <pc:docMk/>
            <pc:sldMk cId="3019740265" sldId="291"/>
            <ac:grpSpMk id="3" creationId="{7F958596-F95E-4B6F-A319-F0411D4C9894}"/>
          </ac:grpSpMkLst>
        </pc:grpChg>
        <pc:grpChg chg="add del mod">
          <ac:chgData name="박 민기" userId="fa80166b3cafd891" providerId="LiveId" clId="{56FC7118-1CAB-4E88-9880-542D55E99130}" dt="2021-07-12T15:42:49.982" v="5410"/>
          <ac:grpSpMkLst>
            <pc:docMk/>
            <pc:sldMk cId="3019740265" sldId="291"/>
            <ac:grpSpMk id="9" creationId="{83F1134A-CE5D-4214-95C2-EB1DA2F77FA6}"/>
          </ac:grpSpMkLst>
        </pc:grpChg>
        <pc:grpChg chg="add del mod">
          <ac:chgData name="박 민기" userId="fa80166b3cafd891" providerId="LiveId" clId="{56FC7118-1CAB-4E88-9880-542D55E99130}" dt="2021-07-12T15:42:52.359" v="5413"/>
          <ac:grpSpMkLst>
            <pc:docMk/>
            <pc:sldMk cId="3019740265" sldId="291"/>
            <ac:grpSpMk id="16" creationId="{516BF3D3-6AA7-463D-BAD8-3C62B9E36CC1}"/>
          </ac:grpSpMkLst>
        </pc:grpChg>
        <pc:grpChg chg="add mod">
          <ac:chgData name="박 민기" userId="fa80166b3cafd891" providerId="LiveId" clId="{56FC7118-1CAB-4E88-9880-542D55E99130}" dt="2021-07-12T15:42:54.776" v="5416"/>
          <ac:grpSpMkLst>
            <pc:docMk/>
            <pc:sldMk cId="3019740265" sldId="291"/>
            <ac:grpSpMk id="20" creationId="{8C53F98E-6E32-447E-A5C8-E2A021EACE52}"/>
          </ac:grpSpMkLst>
        </pc:grpChg>
        <pc:grpChg chg="add del mod">
          <ac:chgData name="박 민기" userId="fa80166b3cafd891" providerId="LiveId" clId="{56FC7118-1CAB-4E88-9880-542D55E99130}" dt="2021-07-12T15:47:48.024" v="5564" actId="478"/>
          <ac:grpSpMkLst>
            <pc:docMk/>
            <pc:sldMk cId="3019740265" sldId="291"/>
            <ac:grpSpMk id="24" creationId="{AE8458B2-DE2D-4064-99E7-33F1D656885E}"/>
          </ac:grpSpMkLst>
        </pc:grpChg>
        <pc:grpChg chg="mod topLvl">
          <ac:chgData name="박 민기" userId="fa80166b3cafd891" providerId="LiveId" clId="{56FC7118-1CAB-4E88-9880-542D55E99130}" dt="2021-07-12T15:47:48.024" v="5564" actId="478"/>
          <ac:grpSpMkLst>
            <pc:docMk/>
            <pc:sldMk cId="3019740265" sldId="291"/>
            <ac:grpSpMk id="25" creationId="{3088D128-2AB6-43A7-9B3E-2260398E52AB}"/>
          </ac:grpSpMkLst>
        </pc:grpChg>
        <pc:grpChg chg="add del mod">
          <ac:chgData name="박 민기" userId="fa80166b3cafd891" providerId="LiveId" clId="{56FC7118-1CAB-4E88-9880-542D55E99130}" dt="2021-07-12T15:44:32.890" v="5508"/>
          <ac:grpSpMkLst>
            <pc:docMk/>
            <pc:sldMk cId="3019740265" sldId="291"/>
            <ac:grpSpMk id="29" creationId="{897F8F16-21F6-4DD3-85E2-2E7D704652AB}"/>
          </ac:grpSpMkLst>
        </pc:grpChg>
        <pc:grpChg chg="mod">
          <ac:chgData name="박 민기" userId="fa80166b3cafd891" providerId="LiveId" clId="{56FC7118-1CAB-4E88-9880-542D55E99130}" dt="2021-07-12T15:44:31.220" v="5505"/>
          <ac:grpSpMkLst>
            <pc:docMk/>
            <pc:sldMk cId="3019740265" sldId="291"/>
            <ac:grpSpMk id="30" creationId="{6B7C51B0-75F7-4FDA-9A61-E3CC9C0FF510}"/>
          </ac:grpSpMkLst>
        </pc:grpChg>
        <pc:grpChg chg="add del mod">
          <ac:chgData name="박 민기" userId="fa80166b3cafd891" providerId="LiveId" clId="{56FC7118-1CAB-4E88-9880-542D55E99130}" dt="2021-07-12T15:44:35.698" v="5510"/>
          <ac:grpSpMkLst>
            <pc:docMk/>
            <pc:sldMk cId="3019740265" sldId="291"/>
            <ac:grpSpMk id="34" creationId="{712F0232-223B-47CB-B7CB-29E98D34425B}"/>
          </ac:grpSpMkLst>
        </pc:grpChg>
        <pc:grpChg chg="mod">
          <ac:chgData name="박 민기" userId="fa80166b3cafd891" providerId="LiveId" clId="{56FC7118-1CAB-4E88-9880-542D55E99130}" dt="2021-07-12T15:44:35.067" v="5509"/>
          <ac:grpSpMkLst>
            <pc:docMk/>
            <pc:sldMk cId="3019740265" sldId="291"/>
            <ac:grpSpMk id="35" creationId="{10B73C9E-C055-4C62-8C1B-11186B1CC455}"/>
          </ac:grpSpMkLst>
        </pc:grpChg>
        <pc:graphicFrameChg chg="mod modGraphic">
          <ac:chgData name="박 민기" userId="fa80166b3cafd891" providerId="LiveId" clId="{56FC7118-1CAB-4E88-9880-542D55E99130}" dt="2021-07-13T00:55:30.366" v="6406" actId="2711"/>
          <ac:graphicFrameMkLst>
            <pc:docMk/>
            <pc:sldMk cId="3019740265" sldId="291"/>
            <ac:graphicFrameMk id="2" creationId="{ECC89C01-4728-40A2-BA5F-6B0D18F7A477}"/>
          </ac:graphicFrameMkLst>
        </pc:graphicFrameChg>
        <pc:cxnChg chg="mod">
          <ac:chgData name="박 민기" userId="fa80166b3cafd891" providerId="LiveId" clId="{56FC7118-1CAB-4E88-9880-542D55E99130}" dt="2021-07-12T15:42:49.318" v="5409"/>
          <ac:cxnSpMkLst>
            <pc:docMk/>
            <pc:sldMk cId="3019740265" sldId="291"/>
            <ac:cxnSpMk id="12" creationId="{F3845BDC-292C-4AA9-9239-A523E3400E87}"/>
          </ac:cxnSpMkLst>
        </pc:cxnChg>
        <pc:cxnChg chg="mod">
          <ac:chgData name="박 민기" userId="fa80166b3cafd891" providerId="LiveId" clId="{56FC7118-1CAB-4E88-9880-542D55E99130}" dt="2021-07-12T15:42:51.398" v="5412"/>
          <ac:cxnSpMkLst>
            <pc:docMk/>
            <pc:sldMk cId="3019740265" sldId="291"/>
            <ac:cxnSpMk id="18" creationId="{5684D3D0-7E6A-41AF-9A15-6286A5A37600}"/>
          </ac:cxnSpMkLst>
        </pc:cxnChg>
        <pc:cxnChg chg="mod">
          <ac:chgData name="박 민기" userId="fa80166b3cafd891" providerId="LiveId" clId="{56FC7118-1CAB-4E88-9880-542D55E99130}" dt="2021-07-12T15:42:54.776" v="5416"/>
          <ac:cxnSpMkLst>
            <pc:docMk/>
            <pc:sldMk cId="3019740265" sldId="291"/>
            <ac:cxnSpMk id="22" creationId="{D19D0760-FEA0-474D-BAC4-A7F4BFCB97F7}"/>
          </ac:cxnSpMkLst>
        </pc:cxnChg>
      </pc:sldChg>
      <pc:sldChg chg="add del">
        <pc:chgData name="박 민기" userId="fa80166b3cafd891" providerId="LiveId" clId="{56FC7118-1CAB-4E88-9880-542D55E99130}" dt="2021-07-12T14:11:31.191" v="4215" actId="47"/>
        <pc:sldMkLst>
          <pc:docMk/>
          <pc:sldMk cId="2579183769" sldId="320"/>
        </pc:sldMkLst>
      </pc:sldChg>
      <pc:sldChg chg="add del ord">
        <pc:chgData name="박 민기" userId="fa80166b3cafd891" providerId="LiveId" clId="{56FC7118-1CAB-4E88-9880-542D55E99130}" dt="2021-07-08T08:47:13.416" v="1623" actId="47"/>
        <pc:sldMkLst>
          <pc:docMk/>
          <pc:sldMk cId="3959754085" sldId="389"/>
        </pc:sldMkLst>
      </pc:sldChg>
      <pc:sldChg chg="modSp add del mod">
        <pc:chgData name="박 민기" userId="fa80166b3cafd891" providerId="LiveId" clId="{56FC7118-1CAB-4E88-9880-542D55E99130}" dt="2021-07-08T05:30:15.094" v="911" actId="47"/>
        <pc:sldMkLst>
          <pc:docMk/>
          <pc:sldMk cId="2886723962" sldId="390"/>
        </pc:sldMkLst>
        <pc:spChg chg="mod">
          <ac:chgData name="박 민기" userId="fa80166b3cafd891" providerId="LiveId" clId="{56FC7118-1CAB-4E88-9880-542D55E99130}" dt="2021-07-08T05:27:46.798" v="898"/>
          <ac:spMkLst>
            <pc:docMk/>
            <pc:sldMk cId="2886723962" sldId="390"/>
            <ac:spMk id="10" creationId="{1EA1B556-51E9-41A9-BEB8-C785AE6666A4}"/>
          </ac:spMkLst>
        </pc:spChg>
        <pc:spChg chg="mod">
          <ac:chgData name="박 민기" userId="fa80166b3cafd891" providerId="LiveId" clId="{56FC7118-1CAB-4E88-9880-542D55E99130}" dt="2021-07-08T05:26:12.005" v="884" actId="20577"/>
          <ac:spMkLst>
            <pc:docMk/>
            <pc:sldMk cId="2886723962" sldId="390"/>
            <ac:spMk id="11" creationId="{758D0D10-5383-4F43-880D-EEB9EE0A7817}"/>
          </ac:spMkLst>
        </pc:spChg>
        <pc:spChg chg="mod">
          <ac:chgData name="박 민기" userId="fa80166b3cafd891" providerId="LiveId" clId="{56FC7118-1CAB-4E88-9880-542D55E99130}" dt="2021-07-08T05:27:39.067" v="894"/>
          <ac:spMkLst>
            <pc:docMk/>
            <pc:sldMk cId="2886723962" sldId="390"/>
            <ac:spMk id="17" creationId="{DF46251D-1AE2-4800-B8C0-75C5E2DA410E}"/>
          </ac:spMkLst>
        </pc:spChg>
        <pc:spChg chg="mod">
          <ac:chgData name="박 민기" userId="fa80166b3cafd891" providerId="LiveId" clId="{56FC7118-1CAB-4E88-9880-542D55E99130}" dt="2021-07-08T05:26:01.698" v="874" actId="20577"/>
          <ac:spMkLst>
            <pc:docMk/>
            <pc:sldMk cId="2886723962" sldId="390"/>
            <ac:spMk id="18" creationId="{B6ABC8D9-2245-46AB-805A-F692DCD3EB23}"/>
          </ac:spMkLst>
        </pc:spChg>
        <pc:spChg chg="mod">
          <ac:chgData name="박 민기" userId="fa80166b3cafd891" providerId="LiveId" clId="{56FC7118-1CAB-4E88-9880-542D55E99130}" dt="2021-07-08T05:27:42.241" v="896"/>
          <ac:spMkLst>
            <pc:docMk/>
            <pc:sldMk cId="2886723962" sldId="390"/>
            <ac:spMk id="20" creationId="{8AEC4DF3-B72D-4A0A-9928-97726965FD2F}"/>
          </ac:spMkLst>
        </pc:spChg>
        <pc:spChg chg="mod">
          <ac:chgData name="박 민기" userId="fa80166b3cafd891" providerId="LiveId" clId="{56FC7118-1CAB-4E88-9880-542D55E99130}" dt="2021-07-08T05:25:37.417" v="854" actId="20577"/>
          <ac:spMkLst>
            <pc:docMk/>
            <pc:sldMk cId="2886723962" sldId="390"/>
            <ac:spMk id="21" creationId="{073FDB5A-71EC-42A4-901A-FEACE937ECEA}"/>
          </ac:spMkLst>
        </pc:spChg>
      </pc:sldChg>
      <pc:sldChg chg="add del">
        <pc:chgData name="박 민기" userId="fa80166b3cafd891" providerId="LiveId" clId="{56FC7118-1CAB-4E88-9880-542D55E99130}" dt="2021-07-08T05:37:17.656" v="932" actId="47"/>
        <pc:sldMkLst>
          <pc:docMk/>
          <pc:sldMk cId="3430039574" sldId="391"/>
        </pc:sldMkLst>
      </pc:sldChg>
      <pc:sldChg chg="addSp delSp modSp add del mod setBg">
        <pc:chgData name="박 민기" userId="fa80166b3cafd891" providerId="LiveId" clId="{56FC7118-1CAB-4E88-9880-542D55E99130}" dt="2021-07-08T08:44:42.431" v="1600" actId="47"/>
        <pc:sldMkLst>
          <pc:docMk/>
          <pc:sldMk cId="2213841392" sldId="392"/>
        </pc:sldMkLst>
        <pc:spChg chg="add mod topLvl">
          <ac:chgData name="박 민기" userId="fa80166b3cafd891" providerId="LiveId" clId="{56FC7118-1CAB-4E88-9880-542D55E99130}" dt="2021-07-08T08:43:43.501" v="1580" actId="207"/>
          <ac:spMkLst>
            <pc:docMk/>
            <pc:sldMk cId="2213841392" sldId="392"/>
            <ac:spMk id="2" creationId="{DCADB12C-0993-4107-839F-A656BA5C75C1}"/>
          </ac:spMkLst>
        </pc:spChg>
        <pc:spChg chg="add mod topLvl">
          <ac:chgData name="박 민기" userId="fa80166b3cafd891" providerId="LiveId" clId="{56FC7118-1CAB-4E88-9880-542D55E99130}" dt="2021-07-08T08:43:43.501" v="1580" actId="207"/>
          <ac:spMkLst>
            <pc:docMk/>
            <pc:sldMk cId="2213841392" sldId="392"/>
            <ac:spMk id="3" creationId="{3CB0E1B0-CA84-4FB2-A7B1-7EA47D1D64D5}"/>
          </ac:spMkLst>
        </pc:spChg>
        <pc:spChg chg="mod topLvl">
          <ac:chgData name="박 민기" userId="fa80166b3cafd891" providerId="LiveId" clId="{56FC7118-1CAB-4E88-9880-542D55E99130}" dt="2021-07-08T08:43:43.501" v="1580" actId="207"/>
          <ac:spMkLst>
            <pc:docMk/>
            <pc:sldMk cId="2213841392" sldId="392"/>
            <ac:spMk id="4" creationId="{E73BD031-EB0A-472F-8DDA-54BD70E953F0}"/>
          </ac:spMkLst>
        </pc:spChg>
        <pc:spChg chg="add mod ord topLvl">
          <ac:chgData name="박 민기" userId="fa80166b3cafd891" providerId="LiveId" clId="{56FC7118-1CAB-4E88-9880-542D55E99130}" dt="2021-07-08T08:41:49.108" v="1577" actId="207"/>
          <ac:spMkLst>
            <pc:docMk/>
            <pc:sldMk cId="2213841392" sldId="392"/>
            <ac:spMk id="8" creationId="{73A66C31-DD51-44FE-AB13-53CFB13676BA}"/>
          </ac:spMkLst>
        </pc:spChg>
        <pc:grpChg chg="add del mod">
          <ac:chgData name="박 민기" userId="fa80166b3cafd891" providerId="LiveId" clId="{56FC7118-1CAB-4E88-9880-542D55E99130}" dt="2021-07-08T08:38:51.727" v="1348" actId="165"/>
          <ac:grpSpMkLst>
            <pc:docMk/>
            <pc:sldMk cId="2213841392" sldId="392"/>
            <ac:grpSpMk id="5" creationId="{AC4488F5-7587-45CD-ACC8-823F81502342}"/>
          </ac:grpSpMkLst>
        </pc:grpChg>
        <pc:grpChg chg="add del mod">
          <ac:chgData name="박 민기" userId="fa80166b3cafd891" providerId="LiveId" clId="{56FC7118-1CAB-4E88-9880-542D55E99130}" dt="2021-07-08T08:40:48.975" v="1369" actId="165"/>
          <ac:grpSpMkLst>
            <pc:docMk/>
            <pc:sldMk cId="2213841392" sldId="392"/>
            <ac:grpSpMk id="9" creationId="{07A9B0C0-6E6B-435C-9A4F-961E13CA5441}"/>
          </ac:grpSpMkLst>
        </pc:grpChg>
        <pc:grpChg chg="add mod">
          <ac:chgData name="박 민기" userId="fa80166b3cafd891" providerId="LiveId" clId="{56FC7118-1CAB-4E88-9880-542D55E99130}" dt="2021-07-08T08:41:56.697" v="1579" actId="1076"/>
          <ac:grpSpMkLst>
            <pc:docMk/>
            <pc:sldMk cId="2213841392" sldId="392"/>
            <ac:grpSpMk id="10" creationId="{ED94A661-C72E-45EA-890B-8E522F6EB9C8}"/>
          </ac:grpSpMkLst>
        </pc:grpChg>
        <pc:picChg chg="add mod ord modCrop">
          <ac:chgData name="박 민기" userId="fa80166b3cafd891" providerId="LiveId" clId="{56FC7118-1CAB-4E88-9880-542D55E99130}" dt="2021-07-08T08:38:40.505" v="1344" actId="167"/>
          <ac:picMkLst>
            <pc:docMk/>
            <pc:sldMk cId="2213841392" sldId="392"/>
            <ac:picMk id="7" creationId="{0F89E0E3-91B2-4D4D-ADCC-47B5955ADB33}"/>
          </ac:picMkLst>
        </pc:picChg>
      </pc:sldChg>
      <pc:sldChg chg="addSp delSp modSp add mod setBg modNotesTx">
        <pc:chgData name="박 민기" userId="fa80166b3cafd891" providerId="LiveId" clId="{56FC7118-1CAB-4E88-9880-542D55E99130}" dt="2021-07-08T15:53:07.656" v="3725" actId="1076"/>
        <pc:sldMkLst>
          <pc:docMk/>
          <pc:sldMk cId="3041288606" sldId="393"/>
        </pc:sldMkLst>
        <pc:spChg chg="add del mod">
          <ac:chgData name="박 민기" userId="fa80166b3cafd891" providerId="LiveId" clId="{56FC7118-1CAB-4E88-9880-542D55E99130}" dt="2021-07-08T15:36:29.860" v="3230" actId="478"/>
          <ac:spMkLst>
            <pc:docMk/>
            <pc:sldMk cId="3041288606" sldId="393"/>
            <ac:spMk id="3" creationId="{72B0DAD1-DDB4-4552-B402-59DE25DDE62A}"/>
          </ac:spMkLst>
        </pc:spChg>
        <pc:spChg chg="mod">
          <ac:chgData name="박 민기" userId="fa80166b3cafd891" providerId="LiveId" clId="{56FC7118-1CAB-4E88-9880-542D55E99130}" dt="2021-07-08T15:53:07.656" v="3725" actId="1076"/>
          <ac:spMkLst>
            <pc:docMk/>
            <pc:sldMk cId="3041288606" sldId="393"/>
            <ac:spMk id="4" creationId="{E73BD031-EB0A-472F-8DDA-54BD70E953F0}"/>
          </ac:spMkLst>
        </pc:spChg>
        <pc:spChg chg="add del mod">
          <ac:chgData name="박 민기" userId="fa80166b3cafd891" providerId="LiveId" clId="{56FC7118-1CAB-4E88-9880-542D55E99130}" dt="2021-07-08T15:36:29.157" v="3229" actId="478"/>
          <ac:spMkLst>
            <pc:docMk/>
            <pc:sldMk cId="3041288606" sldId="393"/>
            <ac:spMk id="5" creationId="{7A614751-3062-49DA-BC5E-4FF45C10640C}"/>
          </ac:spMkLst>
        </pc:spChg>
        <pc:spChg chg="add del mod">
          <ac:chgData name="박 민기" userId="fa80166b3cafd891" providerId="LiveId" clId="{56FC7118-1CAB-4E88-9880-542D55E99130}" dt="2021-07-08T15:36:28.382" v="3228" actId="478"/>
          <ac:spMkLst>
            <pc:docMk/>
            <pc:sldMk cId="3041288606" sldId="393"/>
            <ac:spMk id="6" creationId="{358F882F-EC1C-4630-AD29-33BBD0470462}"/>
          </ac:spMkLst>
        </pc:spChg>
        <pc:spChg chg="add mod topLvl">
          <ac:chgData name="박 민기" userId="fa80166b3cafd891" providerId="LiveId" clId="{56FC7118-1CAB-4E88-9880-542D55E99130}" dt="2021-07-08T15:37:13.563" v="3256" actId="164"/>
          <ac:spMkLst>
            <pc:docMk/>
            <pc:sldMk cId="3041288606" sldId="393"/>
            <ac:spMk id="7" creationId="{382D9B67-BB12-4073-BBE8-F3E5778434FD}"/>
          </ac:spMkLst>
        </pc:spChg>
        <pc:spChg chg="add mod topLvl">
          <ac:chgData name="박 민기" userId="fa80166b3cafd891" providerId="LiveId" clId="{56FC7118-1CAB-4E88-9880-542D55E99130}" dt="2021-07-08T15:37:13.563" v="3256" actId="164"/>
          <ac:spMkLst>
            <pc:docMk/>
            <pc:sldMk cId="3041288606" sldId="393"/>
            <ac:spMk id="8" creationId="{6C66FE3D-B64B-45B9-B505-95BEC20D0C5D}"/>
          </ac:spMkLst>
        </pc:spChg>
        <pc:spChg chg="add mod topLvl">
          <ac:chgData name="박 민기" userId="fa80166b3cafd891" providerId="LiveId" clId="{56FC7118-1CAB-4E88-9880-542D55E99130}" dt="2021-07-08T15:36:59.646" v="3250" actId="164"/>
          <ac:spMkLst>
            <pc:docMk/>
            <pc:sldMk cId="3041288606" sldId="393"/>
            <ac:spMk id="9" creationId="{F7689BCD-D0B2-46D0-82FB-A334A1C11F9E}"/>
          </ac:spMkLst>
        </pc:spChg>
        <pc:spChg chg="add mod topLvl">
          <ac:chgData name="박 민기" userId="fa80166b3cafd891" providerId="LiveId" clId="{56FC7118-1CAB-4E88-9880-542D55E99130}" dt="2021-07-08T15:36:59.646" v="3250" actId="164"/>
          <ac:spMkLst>
            <pc:docMk/>
            <pc:sldMk cId="3041288606" sldId="393"/>
            <ac:spMk id="10" creationId="{31EDF7E6-1B2F-427B-80BD-DB061FA76A72}"/>
          </ac:spMkLst>
        </pc:spChg>
        <pc:spChg chg="add mod topLvl">
          <ac:chgData name="박 민기" userId="fa80166b3cafd891" providerId="LiveId" clId="{56FC7118-1CAB-4E88-9880-542D55E99130}" dt="2021-07-08T15:37:03.180" v="3252" actId="164"/>
          <ac:spMkLst>
            <pc:docMk/>
            <pc:sldMk cId="3041288606" sldId="393"/>
            <ac:spMk id="11" creationId="{3D13FF7B-14D7-42CD-9572-36CEC1C67326}"/>
          </ac:spMkLst>
        </pc:spChg>
        <pc:spChg chg="add mod topLvl">
          <ac:chgData name="박 민기" userId="fa80166b3cafd891" providerId="LiveId" clId="{56FC7118-1CAB-4E88-9880-542D55E99130}" dt="2021-07-08T15:37:03.180" v="3252" actId="164"/>
          <ac:spMkLst>
            <pc:docMk/>
            <pc:sldMk cId="3041288606" sldId="393"/>
            <ac:spMk id="12" creationId="{CB3EBB06-E2FC-47CE-A529-F84F2282C71F}"/>
          </ac:spMkLst>
        </pc:spChg>
        <pc:spChg chg="add mod">
          <ac:chgData name="박 민기" userId="fa80166b3cafd891" providerId="LiveId" clId="{56FC7118-1CAB-4E88-9880-542D55E99130}" dt="2021-07-08T15:52:32.728" v="3719"/>
          <ac:spMkLst>
            <pc:docMk/>
            <pc:sldMk cId="3041288606" sldId="393"/>
            <ac:spMk id="17" creationId="{B591A01A-984C-4602-9F97-86BA821BA5F3}"/>
          </ac:spMkLst>
        </pc:spChg>
        <pc:spChg chg="add mod">
          <ac:chgData name="박 민기" userId="fa80166b3cafd891" providerId="LiveId" clId="{56FC7118-1CAB-4E88-9880-542D55E99130}" dt="2021-07-08T15:52:30.153" v="3717"/>
          <ac:spMkLst>
            <pc:docMk/>
            <pc:sldMk cId="3041288606" sldId="393"/>
            <ac:spMk id="18" creationId="{90B34CE9-69A2-4F91-BA20-C1620E063E72}"/>
          </ac:spMkLst>
        </pc:spChg>
        <pc:spChg chg="add mod">
          <ac:chgData name="박 민기" userId="fa80166b3cafd891" providerId="LiveId" clId="{56FC7118-1CAB-4E88-9880-542D55E99130}" dt="2021-07-08T15:52:38.468" v="3723"/>
          <ac:spMkLst>
            <pc:docMk/>
            <pc:sldMk cId="3041288606" sldId="393"/>
            <ac:spMk id="19" creationId="{94B0FB7C-8DD9-4EB0-B394-07C8CD42E991}"/>
          </ac:spMkLst>
        </pc:spChg>
        <pc:grpChg chg="add del mod">
          <ac:chgData name="박 민기" userId="fa80166b3cafd891" providerId="LiveId" clId="{56FC7118-1CAB-4E88-9880-542D55E99130}" dt="2021-07-08T15:36:51.075" v="3247" actId="165"/>
          <ac:grpSpMkLst>
            <pc:docMk/>
            <pc:sldMk cId="3041288606" sldId="393"/>
            <ac:grpSpMk id="2" creationId="{E7D8929F-80A3-4BC6-AA9A-1F497F442DCF}"/>
          </ac:grpSpMkLst>
        </pc:grpChg>
        <pc:grpChg chg="add mod">
          <ac:chgData name="박 민기" userId="fa80166b3cafd891" providerId="LiveId" clId="{56FC7118-1CAB-4E88-9880-542D55E99130}" dt="2021-07-08T15:37:17.704" v="3257" actId="164"/>
          <ac:grpSpMkLst>
            <pc:docMk/>
            <pc:sldMk cId="3041288606" sldId="393"/>
            <ac:grpSpMk id="13" creationId="{F9394CAD-CCB5-48FA-8D54-4B296B3038E5}"/>
          </ac:grpSpMkLst>
        </pc:grpChg>
        <pc:grpChg chg="add mod">
          <ac:chgData name="박 민기" userId="fa80166b3cafd891" providerId="LiveId" clId="{56FC7118-1CAB-4E88-9880-542D55E99130}" dt="2021-07-08T15:37:17.704" v="3257" actId="164"/>
          <ac:grpSpMkLst>
            <pc:docMk/>
            <pc:sldMk cId="3041288606" sldId="393"/>
            <ac:grpSpMk id="14" creationId="{AD325EB9-E90A-4F2C-BEFA-34C8725F465F}"/>
          </ac:grpSpMkLst>
        </pc:grpChg>
        <pc:grpChg chg="add mod">
          <ac:chgData name="박 민기" userId="fa80166b3cafd891" providerId="LiveId" clId="{56FC7118-1CAB-4E88-9880-542D55E99130}" dt="2021-07-08T15:37:17.704" v="3257" actId="164"/>
          <ac:grpSpMkLst>
            <pc:docMk/>
            <pc:sldMk cId="3041288606" sldId="393"/>
            <ac:grpSpMk id="15" creationId="{7BFFF50C-8EB3-47B3-84D4-32282F7818BF}"/>
          </ac:grpSpMkLst>
        </pc:grpChg>
        <pc:grpChg chg="add mod">
          <ac:chgData name="박 민기" userId="fa80166b3cafd891" providerId="LiveId" clId="{56FC7118-1CAB-4E88-9880-542D55E99130}" dt="2021-07-08T15:37:23.980" v="3258" actId="1076"/>
          <ac:grpSpMkLst>
            <pc:docMk/>
            <pc:sldMk cId="3041288606" sldId="393"/>
            <ac:grpSpMk id="16" creationId="{E64B8130-D743-4D46-97CC-7CCC5C535C4D}"/>
          </ac:grpSpMkLst>
        </pc:grpChg>
      </pc:sldChg>
      <pc:sldChg chg="add del">
        <pc:chgData name="박 민기" userId="fa80166b3cafd891" providerId="LiveId" clId="{56FC7118-1CAB-4E88-9880-542D55E99130}" dt="2021-07-08T08:37:13.680" v="1282" actId="47"/>
        <pc:sldMkLst>
          <pc:docMk/>
          <pc:sldMk cId="3956959648" sldId="394"/>
        </pc:sldMkLst>
      </pc:sldChg>
      <pc:sldChg chg="modSp add del mod">
        <pc:chgData name="박 민기" userId="fa80166b3cafd891" providerId="LiveId" clId="{56FC7118-1CAB-4E88-9880-542D55E99130}" dt="2021-07-08T08:44:41.508" v="1599" actId="47"/>
        <pc:sldMkLst>
          <pc:docMk/>
          <pc:sldMk cId="4195632046" sldId="394"/>
        </pc:sldMkLst>
        <pc:spChg chg="mod">
          <ac:chgData name="박 민기" userId="fa80166b3cafd891" providerId="LiveId" clId="{56FC7118-1CAB-4E88-9880-542D55E99130}" dt="2021-07-08T08:44:06.177" v="1584"/>
          <ac:spMkLst>
            <pc:docMk/>
            <pc:sldMk cId="4195632046" sldId="394"/>
            <ac:spMk id="2" creationId="{DCADB12C-0993-4107-839F-A656BA5C75C1}"/>
          </ac:spMkLst>
        </pc:spChg>
        <pc:spChg chg="mod">
          <ac:chgData name="박 민기" userId="fa80166b3cafd891" providerId="LiveId" clId="{56FC7118-1CAB-4E88-9880-542D55E99130}" dt="2021-07-08T08:44:08.341" v="1586"/>
          <ac:spMkLst>
            <pc:docMk/>
            <pc:sldMk cId="4195632046" sldId="394"/>
            <ac:spMk id="3" creationId="{3CB0E1B0-CA84-4FB2-A7B1-7EA47D1D64D5}"/>
          </ac:spMkLst>
        </pc:spChg>
        <pc:spChg chg="mod">
          <ac:chgData name="박 민기" userId="fa80166b3cafd891" providerId="LiveId" clId="{56FC7118-1CAB-4E88-9880-542D55E99130}" dt="2021-07-08T08:44:04.739" v="1582" actId="207"/>
          <ac:spMkLst>
            <pc:docMk/>
            <pc:sldMk cId="4195632046" sldId="394"/>
            <ac:spMk id="4" creationId="{E73BD031-EB0A-472F-8DDA-54BD70E953F0}"/>
          </ac:spMkLst>
        </pc:spChg>
      </pc:sldChg>
      <pc:sldChg chg="addSp delSp modSp add mod">
        <pc:chgData name="박 민기" userId="fa80166b3cafd891" providerId="LiveId" clId="{56FC7118-1CAB-4E88-9880-542D55E99130}" dt="2021-07-08T08:44:39.299" v="1597" actId="1076"/>
        <pc:sldMkLst>
          <pc:docMk/>
          <pc:sldMk cId="3117124445" sldId="395"/>
        </pc:sldMkLst>
        <pc:spChg chg="mod topLvl">
          <ac:chgData name="박 민기" userId="fa80166b3cafd891" providerId="LiveId" clId="{56FC7118-1CAB-4E88-9880-542D55E99130}" dt="2021-07-08T08:44:34.958" v="1596" actId="164"/>
          <ac:spMkLst>
            <pc:docMk/>
            <pc:sldMk cId="3117124445" sldId="395"/>
            <ac:spMk id="2" creationId="{DCADB12C-0993-4107-839F-A656BA5C75C1}"/>
          </ac:spMkLst>
        </pc:spChg>
        <pc:spChg chg="mod topLvl">
          <ac:chgData name="박 민기" userId="fa80166b3cafd891" providerId="LiveId" clId="{56FC7118-1CAB-4E88-9880-542D55E99130}" dt="2021-07-08T08:44:34.958" v="1596" actId="164"/>
          <ac:spMkLst>
            <pc:docMk/>
            <pc:sldMk cId="3117124445" sldId="395"/>
            <ac:spMk id="3" creationId="{3CB0E1B0-CA84-4FB2-A7B1-7EA47D1D64D5}"/>
          </ac:spMkLst>
        </pc:spChg>
        <pc:spChg chg="mod topLvl">
          <ac:chgData name="박 민기" userId="fa80166b3cafd891" providerId="LiveId" clId="{56FC7118-1CAB-4E88-9880-542D55E99130}" dt="2021-07-08T08:44:34.958" v="1596" actId="164"/>
          <ac:spMkLst>
            <pc:docMk/>
            <pc:sldMk cId="3117124445" sldId="395"/>
            <ac:spMk id="4" creationId="{E73BD031-EB0A-472F-8DDA-54BD70E953F0}"/>
          </ac:spMkLst>
        </pc:spChg>
        <pc:grpChg chg="add mod">
          <ac:chgData name="박 민기" userId="fa80166b3cafd891" providerId="LiveId" clId="{56FC7118-1CAB-4E88-9880-542D55E99130}" dt="2021-07-08T08:44:39.299" v="1597" actId="1076"/>
          <ac:grpSpMkLst>
            <pc:docMk/>
            <pc:sldMk cId="3117124445" sldId="395"/>
            <ac:grpSpMk id="5" creationId="{8FF3397F-CBE0-477A-B70D-DB5424568DBF}"/>
          </ac:grpSpMkLst>
        </pc:grpChg>
        <pc:grpChg chg="del mod">
          <ac:chgData name="박 민기" userId="fa80166b3cafd891" providerId="LiveId" clId="{56FC7118-1CAB-4E88-9880-542D55E99130}" dt="2021-07-08T08:44:27.126" v="1593" actId="165"/>
          <ac:grpSpMkLst>
            <pc:docMk/>
            <pc:sldMk cId="3117124445" sldId="395"/>
            <ac:grpSpMk id="10" creationId="{ED94A661-C72E-45EA-890B-8E522F6EB9C8}"/>
          </ac:grpSpMkLst>
        </pc:grpChg>
      </pc:sldChg>
      <pc:sldChg chg="add del">
        <pc:chgData name="박 민기" userId="fa80166b3cafd891" providerId="LiveId" clId="{56FC7118-1CAB-4E88-9880-542D55E99130}" dt="2021-07-08T08:37:14.361" v="1283" actId="47"/>
        <pc:sldMkLst>
          <pc:docMk/>
          <pc:sldMk cId="3621990035" sldId="395"/>
        </pc:sldMkLst>
      </pc:sldChg>
      <pc:sldChg chg="modSp add mod">
        <pc:chgData name="박 민기" userId="fa80166b3cafd891" providerId="LiveId" clId="{56FC7118-1CAB-4E88-9880-542D55E99130}" dt="2021-07-08T14:52:34.092" v="2421"/>
        <pc:sldMkLst>
          <pc:docMk/>
          <pc:sldMk cId="2015636752" sldId="396"/>
        </pc:sldMkLst>
        <pc:spChg chg="mod">
          <ac:chgData name="박 민기" userId="fa80166b3cafd891" providerId="LiveId" clId="{56FC7118-1CAB-4E88-9880-542D55E99130}" dt="2021-07-08T14:52:32.406" v="2419"/>
          <ac:spMkLst>
            <pc:docMk/>
            <pc:sldMk cId="2015636752" sldId="396"/>
            <ac:spMk id="2" creationId="{DCADB12C-0993-4107-839F-A656BA5C75C1}"/>
          </ac:spMkLst>
        </pc:spChg>
        <pc:spChg chg="mod">
          <ac:chgData name="박 민기" userId="fa80166b3cafd891" providerId="LiveId" clId="{56FC7118-1CAB-4E88-9880-542D55E99130}" dt="2021-07-08T14:52:34.092" v="2421"/>
          <ac:spMkLst>
            <pc:docMk/>
            <pc:sldMk cId="2015636752" sldId="396"/>
            <ac:spMk id="3" creationId="{3CB0E1B0-CA84-4FB2-A7B1-7EA47D1D64D5}"/>
          </ac:spMkLst>
        </pc:spChg>
        <pc:spChg chg="mod">
          <ac:chgData name="박 민기" userId="fa80166b3cafd891" providerId="LiveId" clId="{56FC7118-1CAB-4E88-9880-542D55E99130}" dt="2021-07-08T14:52:30.074" v="2417" actId="207"/>
          <ac:spMkLst>
            <pc:docMk/>
            <pc:sldMk cId="2015636752" sldId="396"/>
            <ac:spMk id="4" creationId="{E73BD031-EB0A-472F-8DDA-54BD70E953F0}"/>
          </ac:spMkLst>
        </pc:spChg>
        <pc:grpChg chg="mod">
          <ac:chgData name="박 민기" userId="fa80166b3cafd891" providerId="LiveId" clId="{56FC7118-1CAB-4E88-9880-542D55E99130}" dt="2021-07-08T08:44:45.071" v="1602"/>
          <ac:grpSpMkLst>
            <pc:docMk/>
            <pc:sldMk cId="2015636752" sldId="396"/>
            <ac:grpSpMk id="5" creationId="{8FF3397F-CBE0-477A-B70D-DB5424568DBF}"/>
          </ac:grpSpMkLst>
        </pc:grpChg>
      </pc:sldChg>
      <pc:sldChg chg="addSp delSp modSp add del mod modNotesTx">
        <pc:chgData name="박 민기" userId="fa80166b3cafd891" providerId="LiveId" clId="{56FC7118-1CAB-4E88-9880-542D55E99130}" dt="2021-07-08T15:58:24.268" v="3845" actId="47"/>
        <pc:sldMkLst>
          <pc:docMk/>
          <pc:sldMk cId="3541648391" sldId="397"/>
        </pc:sldMkLst>
        <pc:spChg chg="add mod">
          <ac:chgData name="박 민기" userId="fa80166b3cafd891" providerId="LiveId" clId="{56FC7118-1CAB-4E88-9880-542D55E99130}" dt="2021-07-08T15:55:18.692" v="3790" actId="1076"/>
          <ac:spMkLst>
            <pc:docMk/>
            <pc:sldMk cId="3541648391" sldId="397"/>
            <ac:spMk id="2" creationId="{1B7395AE-CE59-477F-B137-E2185C21BFB9}"/>
          </ac:spMkLst>
        </pc:spChg>
        <pc:spChg chg="add mod">
          <ac:chgData name="박 민기" userId="fa80166b3cafd891" providerId="LiveId" clId="{56FC7118-1CAB-4E88-9880-542D55E99130}" dt="2021-07-08T15:55:25.894" v="3797" actId="1076"/>
          <ac:spMkLst>
            <pc:docMk/>
            <pc:sldMk cId="3541648391" sldId="397"/>
            <ac:spMk id="3" creationId="{F55BD9A1-596B-42D5-B2E8-67E581894E17}"/>
          </ac:spMkLst>
        </pc:spChg>
        <pc:spChg chg="add mod">
          <ac:chgData name="박 민기" userId="fa80166b3cafd891" providerId="LiveId" clId="{56FC7118-1CAB-4E88-9880-542D55E99130}" dt="2021-07-08T15:55:16.483" v="3789" actId="1076"/>
          <ac:spMkLst>
            <pc:docMk/>
            <pc:sldMk cId="3541648391" sldId="397"/>
            <ac:spMk id="4" creationId="{79203040-6818-44C3-839B-6CC97601D7A5}"/>
          </ac:spMkLst>
        </pc:spChg>
        <pc:spChg chg="del">
          <ac:chgData name="박 민기" userId="fa80166b3cafd891" providerId="LiveId" clId="{56FC7118-1CAB-4E88-9880-542D55E99130}" dt="2021-07-08T09:04:27.200" v="1734" actId="478"/>
          <ac:spMkLst>
            <pc:docMk/>
            <pc:sldMk cId="3541648391" sldId="397"/>
            <ac:spMk id="13" creationId="{55DA7F59-96AE-43FF-96E2-532F27A90052}"/>
          </ac:spMkLst>
        </pc:spChg>
        <pc:grpChg chg="del">
          <ac:chgData name="박 민기" userId="fa80166b3cafd891" providerId="LiveId" clId="{56FC7118-1CAB-4E88-9880-542D55E99130}" dt="2021-07-08T09:04:26.154" v="1733" actId="478"/>
          <ac:grpSpMkLst>
            <pc:docMk/>
            <pc:sldMk cId="3541648391" sldId="397"/>
            <ac:grpSpMk id="2" creationId="{F79122B7-3868-40E5-8821-CC676497B394}"/>
          </ac:grpSpMkLst>
        </pc:grpChg>
      </pc:sldChg>
      <pc:sldChg chg="addSp delSp modSp add del mod">
        <pc:chgData name="박 민기" userId="fa80166b3cafd891" providerId="LiveId" clId="{56FC7118-1CAB-4E88-9880-542D55E99130}" dt="2021-07-12T15:41:11.642" v="5183" actId="47"/>
        <pc:sldMkLst>
          <pc:docMk/>
          <pc:sldMk cId="1086726229" sldId="398"/>
        </pc:sldMkLst>
        <pc:spChg chg="del mod topLvl">
          <ac:chgData name="박 민기" userId="fa80166b3cafd891" providerId="LiveId" clId="{56FC7118-1CAB-4E88-9880-542D55E99130}" dt="2021-07-08T15:06:09.936" v="2604" actId="478"/>
          <ac:spMkLst>
            <pc:docMk/>
            <pc:sldMk cId="1086726229" sldId="398"/>
            <ac:spMk id="4" creationId="{29A73581-AD36-4EB2-8B76-C4EBEC284B68}"/>
          </ac:spMkLst>
        </pc:spChg>
        <pc:spChg chg="del mod">
          <ac:chgData name="박 민기" userId="fa80166b3cafd891" providerId="LiveId" clId="{56FC7118-1CAB-4E88-9880-542D55E99130}" dt="2021-07-08T15:04:46.065" v="2592" actId="478"/>
          <ac:spMkLst>
            <pc:docMk/>
            <pc:sldMk cId="1086726229" sldId="398"/>
            <ac:spMk id="6" creationId="{43257C15-CE14-49FE-9956-3A9A32F424AC}"/>
          </ac:spMkLst>
        </pc:spChg>
        <pc:spChg chg="add mod">
          <ac:chgData name="박 민기" userId="fa80166b3cafd891" providerId="LiveId" clId="{56FC7118-1CAB-4E88-9880-542D55E99130}" dt="2021-07-08T15:01:04.994" v="2503"/>
          <ac:spMkLst>
            <pc:docMk/>
            <pc:sldMk cId="1086726229" sldId="398"/>
            <ac:spMk id="13" creationId="{9A4C49BE-EF12-4A73-BD7B-F0DC34A9A7BF}"/>
          </ac:spMkLst>
        </pc:spChg>
        <pc:spChg chg="add mod">
          <ac:chgData name="박 민기" userId="fa80166b3cafd891" providerId="LiveId" clId="{56FC7118-1CAB-4E88-9880-542D55E99130}" dt="2021-07-08T15:01:57.944" v="2548" actId="1038"/>
          <ac:spMkLst>
            <pc:docMk/>
            <pc:sldMk cId="1086726229" sldId="398"/>
            <ac:spMk id="14" creationId="{EFA4E6C7-6E07-424B-B4B4-8CE0ADA0104A}"/>
          </ac:spMkLst>
        </pc:spChg>
        <pc:spChg chg="mod">
          <ac:chgData name="박 민기" userId="fa80166b3cafd891" providerId="LiveId" clId="{56FC7118-1CAB-4E88-9880-542D55E99130}" dt="2021-07-08T15:02:33.574" v="2559"/>
          <ac:spMkLst>
            <pc:docMk/>
            <pc:sldMk cId="1086726229" sldId="398"/>
            <ac:spMk id="16" creationId="{C2F938C7-BA55-429F-A964-8ED4B5126A63}"/>
          </ac:spMkLst>
        </pc:spChg>
        <pc:spChg chg="del mod topLvl">
          <ac:chgData name="박 민기" userId="fa80166b3cafd891" providerId="LiveId" clId="{56FC7118-1CAB-4E88-9880-542D55E99130}" dt="2021-07-08T15:06:08.901" v="2603" actId="478"/>
          <ac:spMkLst>
            <pc:docMk/>
            <pc:sldMk cId="1086726229" sldId="398"/>
            <ac:spMk id="20" creationId="{165FAA78-AA5F-4668-8870-CA3D636E702D}"/>
          </ac:spMkLst>
        </pc:spChg>
        <pc:spChg chg="del mod">
          <ac:chgData name="박 민기" userId="fa80166b3cafd891" providerId="LiveId" clId="{56FC7118-1CAB-4E88-9880-542D55E99130}" dt="2021-07-08T15:04:47.122" v="2593" actId="478"/>
          <ac:spMkLst>
            <pc:docMk/>
            <pc:sldMk cId="1086726229" sldId="398"/>
            <ac:spMk id="21" creationId="{63F8DFD8-AA1F-4D78-983F-DC61544F2DCD}"/>
          </ac:spMkLst>
        </pc:spChg>
        <pc:spChg chg="mod">
          <ac:chgData name="박 민기" userId="fa80166b3cafd891" providerId="LiveId" clId="{56FC7118-1CAB-4E88-9880-542D55E99130}" dt="2021-07-12T15:07:14.068" v="4313"/>
          <ac:spMkLst>
            <pc:docMk/>
            <pc:sldMk cId="1086726229" sldId="398"/>
            <ac:spMk id="22" creationId="{078F1783-FED7-4A61-9A50-CDE9C6E5C660}"/>
          </ac:spMkLst>
        </pc:spChg>
        <pc:grpChg chg="del">
          <ac:chgData name="박 민기" userId="fa80166b3cafd891" providerId="LiveId" clId="{56FC7118-1CAB-4E88-9880-542D55E99130}" dt="2021-07-08T09:26:22.757" v="1821" actId="165"/>
          <ac:grpSpMkLst>
            <pc:docMk/>
            <pc:sldMk cId="1086726229" sldId="398"/>
            <ac:grpSpMk id="5" creationId="{10D53AF1-71FA-4BD4-B241-712E9E85110B}"/>
          </ac:grpSpMkLst>
        </pc:grpChg>
        <pc:grpChg chg="add del mod topLvl">
          <ac:chgData name="박 민기" userId="fa80166b3cafd891" providerId="LiveId" clId="{56FC7118-1CAB-4E88-9880-542D55E99130}" dt="2021-07-08T15:12:22.827" v="2744" actId="165"/>
          <ac:grpSpMkLst>
            <pc:docMk/>
            <pc:sldMk cId="1086726229" sldId="398"/>
            <ac:grpSpMk id="9" creationId="{9D46F639-AD21-4D58-AD88-9D2370FE30E7}"/>
          </ac:grpSpMkLst>
        </pc:grpChg>
        <pc:grpChg chg="add del mod">
          <ac:chgData name="박 민기" userId="fa80166b3cafd891" providerId="LiveId" clId="{56FC7118-1CAB-4E88-9880-542D55E99130}" dt="2021-07-08T15:12:21.242" v="2743" actId="165"/>
          <ac:grpSpMkLst>
            <pc:docMk/>
            <pc:sldMk cId="1086726229" sldId="398"/>
            <ac:grpSpMk id="11" creationId="{76C85853-9EDB-4063-9359-86E70CB6D310}"/>
          </ac:grpSpMkLst>
        </pc:grpChg>
        <pc:grpChg chg="add mod">
          <ac:chgData name="박 민기" userId="fa80166b3cafd891" providerId="LiveId" clId="{56FC7118-1CAB-4E88-9880-542D55E99130}" dt="2021-07-08T15:02:33.574" v="2559"/>
          <ac:grpSpMkLst>
            <pc:docMk/>
            <pc:sldMk cId="1086726229" sldId="398"/>
            <ac:grpSpMk id="15" creationId="{3CC3C058-F156-4DE4-AB9B-2C83E5F3AA12}"/>
          </ac:grpSpMkLst>
        </pc:grpChg>
        <pc:grpChg chg="del mod">
          <ac:chgData name="박 민기" userId="fa80166b3cafd891" providerId="LiveId" clId="{56FC7118-1CAB-4E88-9880-542D55E99130}" dt="2021-07-08T09:26:20.432" v="1820" actId="165"/>
          <ac:grpSpMkLst>
            <pc:docMk/>
            <pc:sldMk cId="1086726229" sldId="398"/>
            <ac:grpSpMk id="17" creationId="{B003E188-49B3-4325-9A78-3A31B70A2247}"/>
          </ac:grpSpMkLst>
        </pc:grpChg>
        <pc:picChg chg="add mod topLvl">
          <ac:chgData name="박 민기" userId="fa80166b3cafd891" providerId="LiveId" clId="{56FC7118-1CAB-4E88-9880-542D55E99130}" dt="2021-07-08T15:12:21.242" v="2743" actId="165"/>
          <ac:picMkLst>
            <pc:docMk/>
            <pc:sldMk cId="1086726229" sldId="398"/>
            <ac:picMk id="3" creationId="{C6F75DBD-85F2-4138-8888-2F5B8F5AD241}"/>
          </ac:picMkLst>
        </pc:picChg>
        <pc:picChg chg="add del mod">
          <ac:chgData name="박 민기" userId="fa80166b3cafd891" providerId="LiveId" clId="{56FC7118-1CAB-4E88-9880-542D55E99130}" dt="2021-07-12T15:41:10.911" v="5182" actId="478"/>
          <ac:picMkLst>
            <pc:docMk/>
            <pc:sldMk cId="1086726229" sldId="398"/>
            <ac:picMk id="4" creationId="{3F30BCAA-CAE5-4114-AC7D-2BD84FDD1870}"/>
          </ac:picMkLst>
        </pc:picChg>
        <pc:picChg chg="add mod topLvl">
          <ac:chgData name="박 민기" userId="fa80166b3cafd891" providerId="LiveId" clId="{56FC7118-1CAB-4E88-9880-542D55E99130}" dt="2021-07-08T15:12:21.242" v="2743" actId="165"/>
          <ac:picMkLst>
            <pc:docMk/>
            <pc:sldMk cId="1086726229" sldId="398"/>
            <ac:picMk id="5" creationId="{7732507B-9E3E-47C2-8F24-4D4A4DE488EE}"/>
          </ac:picMkLst>
        </pc:picChg>
        <pc:picChg chg="add mod topLvl">
          <ac:chgData name="박 민기" userId="fa80166b3cafd891" providerId="LiveId" clId="{56FC7118-1CAB-4E88-9880-542D55E99130}" dt="2021-07-08T15:12:24.350" v="2746" actId="1038"/>
          <ac:picMkLst>
            <pc:docMk/>
            <pc:sldMk cId="1086726229" sldId="398"/>
            <ac:picMk id="7" creationId="{23ACE32E-009E-400A-9595-3F4B5A8FB507}"/>
          </ac:picMkLst>
        </pc:picChg>
        <pc:picChg chg="add del mod">
          <ac:chgData name="박 민기" userId="fa80166b3cafd891" providerId="LiveId" clId="{56FC7118-1CAB-4E88-9880-542D55E99130}" dt="2021-07-12T15:41:10.691" v="5181" actId="478"/>
          <ac:picMkLst>
            <pc:docMk/>
            <pc:sldMk cId="1086726229" sldId="398"/>
            <ac:picMk id="8" creationId="{957E9054-8390-4149-8233-A6E9FDDA14A7}"/>
          </ac:picMkLst>
        </pc:picChg>
        <pc:picChg chg="del mod topLvl">
          <ac:chgData name="박 민기" userId="fa80166b3cafd891" providerId="LiveId" clId="{56FC7118-1CAB-4E88-9880-542D55E99130}" dt="2021-07-08T15:04:42.571" v="2588" actId="478"/>
          <ac:picMkLst>
            <pc:docMk/>
            <pc:sldMk cId="1086726229" sldId="398"/>
            <ac:picMk id="18" creationId="{245B5B72-060F-41B7-A722-C939F87772F0}"/>
          </ac:picMkLst>
        </pc:picChg>
        <pc:picChg chg="add mod">
          <ac:chgData name="박 민기" userId="fa80166b3cafd891" providerId="LiveId" clId="{56FC7118-1CAB-4E88-9880-542D55E99130}" dt="2021-07-08T16:32:07.832" v="3902" actId="1076"/>
          <ac:picMkLst>
            <pc:docMk/>
            <pc:sldMk cId="1086726229" sldId="398"/>
            <ac:picMk id="18" creationId="{D6C9E0A0-A1D7-4E74-9C8D-98B88581264F}"/>
          </ac:picMkLst>
        </pc:picChg>
        <pc:picChg chg="mod topLvl">
          <ac:chgData name="박 민기" userId="fa80166b3cafd891" providerId="LiveId" clId="{56FC7118-1CAB-4E88-9880-542D55E99130}" dt="2021-07-08T15:12:21.242" v="2743" actId="165"/>
          <ac:picMkLst>
            <pc:docMk/>
            <pc:sldMk cId="1086726229" sldId="398"/>
            <ac:picMk id="19" creationId="{FB31E131-97B0-4E3A-8C60-92172A4D0AD0}"/>
          </ac:picMkLst>
        </pc:picChg>
        <pc:picChg chg="add del mod">
          <ac:chgData name="박 민기" userId="fa80166b3cafd891" providerId="LiveId" clId="{56FC7118-1CAB-4E88-9880-542D55E99130}" dt="2021-07-08T15:07:49.613" v="2646" actId="478"/>
          <ac:picMkLst>
            <pc:docMk/>
            <pc:sldMk cId="1086726229" sldId="398"/>
            <ac:picMk id="23" creationId="{FB6026A2-6980-497C-9E1D-065323E881B8}"/>
          </ac:picMkLst>
        </pc:picChg>
        <pc:picChg chg="add del mod">
          <ac:chgData name="박 민기" userId="fa80166b3cafd891" providerId="LiveId" clId="{56FC7118-1CAB-4E88-9880-542D55E99130}" dt="2021-07-08T15:06:51.830" v="2632" actId="478"/>
          <ac:picMkLst>
            <pc:docMk/>
            <pc:sldMk cId="1086726229" sldId="398"/>
            <ac:picMk id="24" creationId="{0C78761C-FBA0-4E49-824D-A616DF57D17D}"/>
          </ac:picMkLst>
        </pc:picChg>
        <pc:picChg chg="add mod topLvl">
          <ac:chgData name="박 민기" userId="fa80166b3cafd891" providerId="LiveId" clId="{56FC7118-1CAB-4E88-9880-542D55E99130}" dt="2021-07-08T15:12:21.242" v="2743" actId="165"/>
          <ac:picMkLst>
            <pc:docMk/>
            <pc:sldMk cId="1086726229" sldId="398"/>
            <ac:picMk id="25" creationId="{8C9751E3-0A5D-4BFC-8F63-51B8B6328A48}"/>
          </ac:picMkLst>
        </pc:picChg>
        <pc:picChg chg="del mod topLvl">
          <ac:chgData name="박 민기" userId="fa80166b3cafd891" providerId="LiveId" clId="{56FC7118-1CAB-4E88-9880-542D55E99130}" dt="2021-07-08T15:08:56.996" v="2659" actId="478"/>
          <ac:picMkLst>
            <pc:docMk/>
            <pc:sldMk cId="1086726229" sldId="398"/>
            <ac:picMk id="1026" creationId="{BEA7EE24-73CC-435A-A3A5-0A94EC4D5BFE}"/>
          </ac:picMkLst>
        </pc:picChg>
        <pc:picChg chg="add del mod">
          <ac:chgData name="박 민기" userId="fa80166b3cafd891" providerId="LiveId" clId="{56FC7118-1CAB-4E88-9880-542D55E99130}" dt="2021-07-08T15:09:57.032" v="2694" actId="478"/>
          <ac:picMkLst>
            <pc:docMk/>
            <pc:sldMk cId="1086726229" sldId="398"/>
            <ac:picMk id="1028" creationId="{F78843FE-10A2-45B8-87E2-7EB8570F336D}"/>
          </ac:picMkLst>
        </pc:picChg>
        <pc:picChg chg="mod topLvl">
          <ac:chgData name="박 민기" userId="fa80166b3cafd891" providerId="LiveId" clId="{56FC7118-1CAB-4E88-9880-542D55E99130}" dt="2021-07-08T15:12:22.827" v="2744" actId="165"/>
          <ac:picMkLst>
            <pc:docMk/>
            <pc:sldMk cId="1086726229" sldId="398"/>
            <ac:picMk id="1030" creationId="{8E46D176-A37D-4498-B923-989ECDD02AFA}"/>
          </ac:picMkLst>
        </pc:picChg>
        <pc:picChg chg="add del mod">
          <ac:chgData name="박 민기" userId="fa80166b3cafd891" providerId="LiveId" clId="{56FC7118-1CAB-4E88-9880-542D55E99130}" dt="2021-07-08T15:11:24.334" v="2708" actId="478"/>
          <ac:picMkLst>
            <pc:docMk/>
            <pc:sldMk cId="1086726229" sldId="398"/>
            <ac:picMk id="1032" creationId="{3A818953-7393-4CB2-BE1F-800F326F4642}"/>
          </ac:picMkLst>
        </pc:picChg>
        <pc:cxnChg chg="del">
          <ac:chgData name="박 민기" userId="fa80166b3cafd891" providerId="LiveId" clId="{56FC7118-1CAB-4E88-9880-542D55E99130}" dt="2021-07-08T15:06:12.297" v="2606" actId="478"/>
          <ac:cxnSpMkLst>
            <pc:docMk/>
            <pc:sldMk cId="1086726229" sldId="398"/>
            <ac:cxnSpMk id="8" creationId="{948A5825-7400-4CE9-82E9-CB7346DC5CC6}"/>
          </ac:cxnSpMkLst>
        </pc:cxnChg>
        <pc:cxnChg chg="del">
          <ac:chgData name="박 민기" userId="fa80166b3cafd891" providerId="LiveId" clId="{56FC7118-1CAB-4E88-9880-542D55E99130}" dt="2021-07-08T15:06:12.931" v="2607" actId="478"/>
          <ac:cxnSpMkLst>
            <pc:docMk/>
            <pc:sldMk cId="1086726229" sldId="398"/>
            <ac:cxnSpMk id="10" creationId="{00934D30-A6CA-4B92-94B9-2FD071C4FE12}"/>
          </ac:cxnSpMkLst>
        </pc:cxnChg>
        <pc:cxnChg chg="mod">
          <ac:chgData name="박 민기" userId="fa80166b3cafd891" providerId="LiveId" clId="{56FC7118-1CAB-4E88-9880-542D55E99130}" dt="2021-07-08T15:02:33.574" v="2559"/>
          <ac:cxnSpMkLst>
            <pc:docMk/>
            <pc:sldMk cId="1086726229" sldId="398"/>
            <ac:cxnSpMk id="17" creationId="{5B13C184-6643-49AB-9B1C-6E3BCD5D8CF8}"/>
          </ac:cxnSpMkLst>
        </pc:cxnChg>
      </pc:sldChg>
      <pc:sldChg chg="add del">
        <pc:chgData name="박 민기" userId="fa80166b3cafd891" providerId="LiveId" clId="{56FC7118-1CAB-4E88-9880-542D55E99130}" dt="2021-07-08T15:32:21.408" v="3178" actId="47"/>
        <pc:sldMkLst>
          <pc:docMk/>
          <pc:sldMk cId="4248442479" sldId="399"/>
        </pc:sldMkLst>
      </pc:sldChg>
      <pc:sldChg chg="add del">
        <pc:chgData name="박 민기" userId="fa80166b3cafd891" providerId="LiveId" clId="{56FC7118-1CAB-4E88-9880-542D55E99130}" dt="2021-07-08T14:30:35.419" v="1872" actId="47"/>
        <pc:sldMkLst>
          <pc:docMk/>
          <pc:sldMk cId="3382183970" sldId="400"/>
        </pc:sldMkLst>
      </pc:sldChg>
      <pc:sldChg chg="delSp modSp add del mod ord">
        <pc:chgData name="박 민기" userId="fa80166b3cafd891" providerId="LiveId" clId="{56FC7118-1CAB-4E88-9880-542D55E99130}" dt="2021-07-08T14:38:10.648" v="2027" actId="47"/>
        <pc:sldMkLst>
          <pc:docMk/>
          <pc:sldMk cId="4152618550" sldId="400"/>
        </pc:sldMkLst>
        <pc:spChg chg="del">
          <ac:chgData name="박 민기" userId="fa80166b3cafd891" providerId="LiveId" clId="{56FC7118-1CAB-4E88-9880-542D55E99130}" dt="2021-07-08T14:30:48.937" v="1879" actId="478"/>
          <ac:spMkLst>
            <pc:docMk/>
            <pc:sldMk cId="4152618550" sldId="400"/>
            <ac:spMk id="13" creationId="{55DA7F59-96AE-43FF-96E2-532F27A90052}"/>
          </ac:spMkLst>
        </pc:spChg>
        <pc:spChg chg="mod">
          <ac:chgData name="박 민기" userId="fa80166b3cafd891" providerId="LiveId" clId="{56FC7118-1CAB-4E88-9880-542D55E99130}" dt="2021-07-08T14:34:17.350" v="1975" actId="1076"/>
          <ac:spMkLst>
            <pc:docMk/>
            <pc:sldMk cId="4152618550" sldId="400"/>
            <ac:spMk id="17" creationId="{BC0AE8CC-0256-4156-975D-53964CEB7397}"/>
          </ac:spMkLst>
        </pc:spChg>
        <pc:spChg chg="mod">
          <ac:chgData name="박 민기" userId="fa80166b3cafd891" providerId="LiveId" clId="{56FC7118-1CAB-4E88-9880-542D55E99130}" dt="2021-07-08T14:34:20.051" v="1977" actId="1076"/>
          <ac:spMkLst>
            <pc:docMk/>
            <pc:sldMk cId="4152618550" sldId="400"/>
            <ac:spMk id="18" creationId="{9564D83C-94DF-4AE1-AE68-A1E0D7FF5243}"/>
          </ac:spMkLst>
        </pc:spChg>
        <pc:grpChg chg="del">
          <ac:chgData name="박 민기" userId="fa80166b3cafd891" providerId="LiveId" clId="{56FC7118-1CAB-4E88-9880-542D55E99130}" dt="2021-07-08T14:30:47.948" v="1878" actId="478"/>
          <ac:grpSpMkLst>
            <pc:docMk/>
            <pc:sldMk cId="4152618550" sldId="400"/>
            <ac:grpSpMk id="14" creationId="{32D288EA-A337-4F9E-93BD-68B9615132F1}"/>
          </ac:grpSpMkLst>
        </pc:grpChg>
      </pc:sldChg>
      <pc:sldChg chg="addSp modSp add del mod">
        <pc:chgData name="박 민기" userId="fa80166b3cafd891" providerId="LiveId" clId="{56FC7118-1CAB-4E88-9880-542D55E99130}" dt="2021-07-08T14:37:58.610" v="2023" actId="47"/>
        <pc:sldMkLst>
          <pc:docMk/>
          <pc:sldMk cId="3171287860" sldId="401"/>
        </pc:sldMkLst>
        <pc:spChg chg="add mod">
          <ac:chgData name="박 민기" userId="fa80166b3cafd891" providerId="LiveId" clId="{56FC7118-1CAB-4E88-9880-542D55E99130}" dt="2021-07-08T14:36:09.341" v="2001" actId="1076"/>
          <ac:spMkLst>
            <pc:docMk/>
            <pc:sldMk cId="3171287860" sldId="401"/>
            <ac:spMk id="5" creationId="{235B14DB-B837-4CAA-A505-1202E38A2D11}"/>
          </ac:spMkLst>
        </pc:spChg>
        <pc:spChg chg="mod">
          <ac:chgData name="박 민기" userId="fa80166b3cafd891" providerId="LiveId" clId="{56FC7118-1CAB-4E88-9880-542D55E99130}" dt="2021-07-08T14:35:30.128" v="1989" actId="1076"/>
          <ac:spMkLst>
            <pc:docMk/>
            <pc:sldMk cId="3171287860" sldId="401"/>
            <ac:spMk id="17" creationId="{BC0AE8CC-0256-4156-975D-53964CEB7397}"/>
          </ac:spMkLst>
        </pc:spChg>
        <pc:spChg chg="mod">
          <ac:chgData name="박 민기" userId="fa80166b3cafd891" providerId="LiveId" clId="{56FC7118-1CAB-4E88-9880-542D55E99130}" dt="2021-07-08T14:36:09.341" v="2001" actId="1076"/>
          <ac:spMkLst>
            <pc:docMk/>
            <pc:sldMk cId="3171287860" sldId="401"/>
            <ac:spMk id="18" creationId="{9564D83C-94DF-4AE1-AE68-A1E0D7FF5243}"/>
          </ac:spMkLst>
        </pc:spChg>
      </pc:sldChg>
      <pc:sldChg chg="addSp delSp modSp add mod ord">
        <pc:chgData name="박 민기" userId="fa80166b3cafd891" providerId="LiveId" clId="{56FC7118-1CAB-4E88-9880-542D55E99130}" dt="2021-07-09T01:47:55.894" v="3910" actId="1076"/>
        <pc:sldMkLst>
          <pc:docMk/>
          <pc:sldMk cId="1547729377" sldId="402"/>
        </pc:sldMkLst>
        <pc:spChg chg="mod">
          <ac:chgData name="박 민기" userId="fa80166b3cafd891" providerId="LiveId" clId="{56FC7118-1CAB-4E88-9880-542D55E99130}" dt="2021-07-08T14:52:06.719" v="2416" actId="207"/>
          <ac:spMkLst>
            <pc:docMk/>
            <pc:sldMk cId="1547729377" sldId="402"/>
            <ac:spMk id="8" creationId="{73A66C31-DD51-44FE-AB13-53CFB13676BA}"/>
          </ac:spMkLst>
        </pc:spChg>
        <pc:spChg chg="add mod">
          <ac:chgData name="박 민기" userId="fa80166b3cafd891" providerId="LiveId" clId="{56FC7118-1CAB-4E88-9880-542D55E99130}" dt="2021-07-08T14:51:56.329" v="2407" actId="207"/>
          <ac:spMkLst>
            <pc:docMk/>
            <pc:sldMk cId="1547729377" sldId="402"/>
            <ac:spMk id="9" creationId="{FFBAE830-5945-4605-9756-C70EF00D8484}"/>
          </ac:spMkLst>
        </pc:spChg>
        <pc:spChg chg="add mod">
          <ac:chgData name="박 민기" userId="fa80166b3cafd891" providerId="LiveId" clId="{56FC7118-1CAB-4E88-9880-542D55E99130}" dt="2021-07-08T14:51:59.565" v="2409" actId="207"/>
          <ac:spMkLst>
            <pc:docMk/>
            <pc:sldMk cId="1547729377" sldId="402"/>
            <ac:spMk id="10" creationId="{CB0CD579-7A4E-49BF-A24C-1D101D2CB1FA}"/>
          </ac:spMkLst>
        </pc:spChg>
        <pc:grpChg chg="del">
          <ac:chgData name="박 민기" userId="fa80166b3cafd891" providerId="LiveId" clId="{56FC7118-1CAB-4E88-9880-542D55E99130}" dt="2021-07-08T14:36:40.417" v="2005" actId="478"/>
          <ac:grpSpMkLst>
            <pc:docMk/>
            <pc:sldMk cId="1547729377" sldId="402"/>
            <ac:grpSpMk id="5" creationId="{8FF3397F-CBE0-477A-B70D-DB5424568DBF}"/>
          </ac:grpSpMkLst>
        </pc:grpChg>
        <pc:grpChg chg="add mod">
          <ac:chgData name="박 민기" userId="fa80166b3cafd891" providerId="LiveId" clId="{56FC7118-1CAB-4E88-9880-542D55E99130}" dt="2021-07-09T01:47:55.894" v="3910" actId="1076"/>
          <ac:grpSpMkLst>
            <pc:docMk/>
            <pc:sldMk cId="1547729377" sldId="402"/>
            <ac:grpSpMk id="6" creationId="{02A825BF-6F7D-4F1C-B550-BB39C53A90BA}"/>
          </ac:grpSpMkLst>
        </pc:grpChg>
      </pc:sldChg>
      <pc:sldChg chg="addSp delSp modSp add mod">
        <pc:chgData name="박 민기" userId="fa80166b3cafd891" providerId="LiveId" clId="{56FC7118-1CAB-4E88-9880-542D55E99130}" dt="2021-07-08T14:49:03.781" v="2387"/>
        <pc:sldMkLst>
          <pc:docMk/>
          <pc:sldMk cId="2583963086" sldId="403"/>
        </pc:sldMkLst>
        <pc:spChg chg="mod">
          <ac:chgData name="박 민기" userId="fa80166b3cafd891" providerId="LiveId" clId="{56FC7118-1CAB-4E88-9880-542D55E99130}" dt="2021-07-08T14:49:03.781" v="2387"/>
          <ac:spMkLst>
            <pc:docMk/>
            <pc:sldMk cId="2583963086" sldId="403"/>
            <ac:spMk id="7" creationId="{89FFE21D-EB4E-4F46-BE43-5DA2530DD1BC}"/>
          </ac:spMkLst>
        </pc:spChg>
        <pc:spChg chg="mod">
          <ac:chgData name="박 민기" userId="fa80166b3cafd891" providerId="LiveId" clId="{56FC7118-1CAB-4E88-9880-542D55E99130}" dt="2021-07-08T14:39:47.759" v="2069" actId="165"/>
          <ac:spMkLst>
            <pc:docMk/>
            <pc:sldMk cId="2583963086" sldId="403"/>
            <ac:spMk id="8" creationId="{D8008F92-607D-45EA-9C95-36E0EB102C4F}"/>
          </ac:spMkLst>
        </pc:spChg>
        <pc:spChg chg="mod">
          <ac:chgData name="박 민기" userId="fa80166b3cafd891" providerId="LiveId" clId="{56FC7118-1CAB-4E88-9880-542D55E99130}" dt="2021-07-08T14:49:00.272" v="2385"/>
          <ac:spMkLst>
            <pc:docMk/>
            <pc:sldMk cId="2583963086" sldId="403"/>
            <ac:spMk id="9" creationId="{503A2195-4C88-41AF-82AE-195683A0129E}"/>
          </ac:spMkLst>
        </pc:spChg>
        <pc:spChg chg="mod">
          <ac:chgData name="박 민기" userId="fa80166b3cafd891" providerId="LiveId" clId="{56FC7118-1CAB-4E88-9880-542D55E99130}" dt="2021-07-08T14:47:09.287" v="2335" actId="6559"/>
          <ac:spMkLst>
            <pc:docMk/>
            <pc:sldMk cId="2583963086" sldId="403"/>
            <ac:spMk id="10" creationId="{90525B0F-3C72-4219-9C4E-E5BE1C8B186F}"/>
          </ac:spMkLst>
        </pc:spChg>
        <pc:spChg chg="mod">
          <ac:chgData name="박 민기" userId="fa80166b3cafd891" providerId="LiveId" clId="{56FC7118-1CAB-4E88-9880-542D55E99130}" dt="2021-07-08T14:48:50.775" v="2383"/>
          <ac:spMkLst>
            <pc:docMk/>
            <pc:sldMk cId="2583963086" sldId="403"/>
            <ac:spMk id="11" creationId="{8EA64811-AB88-4357-AC59-8D6CFF3D002E}"/>
          </ac:spMkLst>
        </pc:spChg>
        <pc:spChg chg="mod">
          <ac:chgData name="박 민기" userId="fa80166b3cafd891" providerId="LiveId" clId="{56FC7118-1CAB-4E88-9880-542D55E99130}" dt="2021-07-08T14:39:47.759" v="2069" actId="165"/>
          <ac:spMkLst>
            <pc:docMk/>
            <pc:sldMk cId="2583963086" sldId="403"/>
            <ac:spMk id="12" creationId="{953E720D-19FA-4FB9-8523-CAC75C73C457}"/>
          </ac:spMkLst>
        </pc:spChg>
        <pc:spChg chg="mod">
          <ac:chgData name="박 민기" userId="fa80166b3cafd891" providerId="LiveId" clId="{56FC7118-1CAB-4E88-9880-542D55E99130}" dt="2021-07-08T14:41:18.933" v="2179"/>
          <ac:spMkLst>
            <pc:docMk/>
            <pc:sldMk cId="2583963086" sldId="403"/>
            <ac:spMk id="15" creationId="{9479C9BF-2FDD-437F-B54A-E44427E4FDD1}"/>
          </ac:spMkLst>
        </pc:spChg>
        <pc:spChg chg="mod">
          <ac:chgData name="박 민기" userId="fa80166b3cafd891" providerId="LiveId" clId="{56FC7118-1CAB-4E88-9880-542D55E99130}" dt="2021-07-08T14:47:15.048" v="2336" actId="6559"/>
          <ac:spMkLst>
            <pc:docMk/>
            <pc:sldMk cId="2583963086" sldId="403"/>
            <ac:spMk id="18" creationId="{4FF0D328-0094-4129-9596-650BB9F3EF9E}"/>
          </ac:spMkLst>
        </pc:spChg>
        <pc:grpChg chg="mod topLvl">
          <ac:chgData name="박 민기" userId="fa80166b3cafd891" providerId="LiveId" clId="{56FC7118-1CAB-4E88-9880-542D55E99130}" dt="2021-07-08T14:43:06.472" v="2180" actId="164"/>
          <ac:grpSpMkLst>
            <pc:docMk/>
            <pc:sldMk cId="2583963086" sldId="403"/>
            <ac:grpSpMk id="2" creationId="{BD5F7045-7365-4747-A4DB-B059DD515638}"/>
          </ac:grpSpMkLst>
        </pc:grpChg>
        <pc:grpChg chg="del">
          <ac:chgData name="박 민기" userId="fa80166b3cafd891" providerId="LiveId" clId="{56FC7118-1CAB-4E88-9880-542D55E99130}" dt="2021-07-08T14:39:47.759" v="2069" actId="165"/>
          <ac:grpSpMkLst>
            <pc:docMk/>
            <pc:sldMk cId="2583963086" sldId="403"/>
            <ac:grpSpMk id="3" creationId="{9F5387EA-85B1-457A-AA86-BEE19B4C8311}"/>
          </ac:grpSpMkLst>
        </pc:grpChg>
        <pc:grpChg chg="mod topLvl">
          <ac:chgData name="박 민기" userId="fa80166b3cafd891" providerId="LiveId" clId="{56FC7118-1CAB-4E88-9880-542D55E99130}" dt="2021-07-08T14:43:06.472" v="2180" actId="164"/>
          <ac:grpSpMkLst>
            <pc:docMk/>
            <pc:sldMk cId="2583963086" sldId="403"/>
            <ac:grpSpMk id="4" creationId="{C05E55BD-07E4-4B61-ABEE-D04ACE001975}"/>
          </ac:grpSpMkLst>
        </pc:grpChg>
        <pc:grpChg chg="add mod">
          <ac:chgData name="박 민기" userId="fa80166b3cafd891" providerId="LiveId" clId="{56FC7118-1CAB-4E88-9880-542D55E99130}" dt="2021-07-08T14:43:08.359" v="2181" actId="12789"/>
          <ac:grpSpMkLst>
            <pc:docMk/>
            <pc:sldMk cId="2583963086" sldId="403"/>
            <ac:grpSpMk id="5" creationId="{9A65CDE1-5DA9-4861-B39E-F8E3540FA9F7}"/>
          </ac:grpSpMkLst>
        </pc:grpChg>
        <pc:grpChg chg="mod topLvl">
          <ac:chgData name="박 민기" userId="fa80166b3cafd891" providerId="LiveId" clId="{56FC7118-1CAB-4E88-9880-542D55E99130}" dt="2021-07-08T14:43:06.472" v="2180" actId="164"/>
          <ac:grpSpMkLst>
            <pc:docMk/>
            <pc:sldMk cId="2583963086" sldId="403"/>
            <ac:grpSpMk id="6" creationId="{EA13E40F-8D85-4363-B32D-F2BB01057A98}"/>
          </ac:grpSpMkLst>
        </pc:grpChg>
        <pc:grpChg chg="add mod">
          <ac:chgData name="박 민기" userId="fa80166b3cafd891" providerId="LiveId" clId="{56FC7118-1CAB-4E88-9880-542D55E99130}" dt="2021-07-08T14:43:06.472" v="2180" actId="164"/>
          <ac:grpSpMkLst>
            <pc:docMk/>
            <pc:sldMk cId="2583963086" sldId="403"/>
            <ac:grpSpMk id="14" creationId="{090DFB3F-833B-4EC7-988C-D21C625C5127}"/>
          </ac:grpSpMkLst>
        </pc:grpChg>
      </pc:sldChg>
      <pc:sldChg chg="add">
        <pc:chgData name="박 민기" userId="fa80166b3cafd891" providerId="LiveId" clId="{56FC7118-1CAB-4E88-9880-542D55E99130}" dt="2021-07-08T15:32:20.050" v="3177"/>
        <pc:sldMkLst>
          <pc:docMk/>
          <pc:sldMk cId="1227152548" sldId="404"/>
        </pc:sldMkLst>
      </pc:sldChg>
      <pc:sldChg chg="addSp delSp modSp add mod ord">
        <pc:chgData name="박 민기" userId="fa80166b3cafd891" providerId="LiveId" clId="{56FC7118-1CAB-4E88-9880-542D55E99130}" dt="2021-07-08T15:50:35.826" v="3624" actId="1035"/>
        <pc:sldMkLst>
          <pc:docMk/>
          <pc:sldMk cId="2595845651" sldId="405"/>
        </pc:sldMkLst>
        <pc:spChg chg="add mod">
          <ac:chgData name="박 민기" userId="fa80166b3cafd891" providerId="LiveId" clId="{56FC7118-1CAB-4E88-9880-542D55E99130}" dt="2021-07-08T15:50:35.826" v="3624" actId="1035"/>
          <ac:spMkLst>
            <pc:docMk/>
            <pc:sldMk cId="2595845651" sldId="405"/>
            <ac:spMk id="2" creationId="{BE63464A-6125-4A09-B597-DA0DFF1C7CAC}"/>
          </ac:spMkLst>
        </pc:spChg>
        <pc:spChg chg="add del mod">
          <ac:chgData name="박 민기" userId="fa80166b3cafd891" providerId="LiveId" clId="{56FC7118-1CAB-4E88-9880-542D55E99130}" dt="2021-07-08T15:50:25.673" v="3605" actId="1076"/>
          <ac:spMkLst>
            <pc:docMk/>
            <pc:sldMk cId="2595845651" sldId="405"/>
            <ac:spMk id="8" creationId="{73A66C31-DD51-44FE-AB13-53CFB13676BA}"/>
          </ac:spMkLst>
        </pc:spChg>
        <pc:spChg chg="add mod">
          <ac:chgData name="박 민기" userId="fa80166b3cafd891" providerId="LiveId" clId="{56FC7118-1CAB-4E88-9880-542D55E99130}" dt="2021-07-08T15:49:54.687" v="3593" actId="20577"/>
          <ac:spMkLst>
            <pc:docMk/>
            <pc:sldMk cId="2595845651" sldId="405"/>
            <ac:spMk id="11" creationId="{7A0261B9-9584-42C7-BD2F-285594C52275}"/>
          </ac:spMkLst>
        </pc:spChg>
        <pc:grpChg chg="del">
          <ac:chgData name="박 민기" userId="fa80166b3cafd891" providerId="LiveId" clId="{56FC7118-1CAB-4E88-9880-542D55E99130}" dt="2021-07-08T15:49:12.554" v="3535" actId="478"/>
          <ac:grpSpMkLst>
            <pc:docMk/>
            <pc:sldMk cId="2595845651" sldId="405"/>
            <ac:grpSpMk id="6" creationId="{02A825BF-6F7D-4F1C-B550-BB39C53A90BA}"/>
          </ac:grpSpMkLst>
        </pc:grpChg>
      </pc:sldChg>
      <pc:sldChg chg="addSp delSp modSp add mod">
        <pc:chgData name="박 민기" userId="fa80166b3cafd891" providerId="LiveId" clId="{56FC7118-1CAB-4E88-9880-542D55E99130}" dt="2021-07-09T02:00:06.579" v="3924" actId="1076"/>
        <pc:sldMkLst>
          <pc:docMk/>
          <pc:sldMk cId="861178575" sldId="406"/>
        </pc:sldMkLst>
        <pc:spChg chg="del">
          <ac:chgData name="박 민기" userId="fa80166b3cafd891" providerId="LiveId" clId="{56FC7118-1CAB-4E88-9880-542D55E99130}" dt="2021-07-08T15:56:00.568" v="3808" actId="478"/>
          <ac:spMkLst>
            <pc:docMk/>
            <pc:sldMk cId="861178575" sldId="406"/>
            <ac:spMk id="2" creationId="{1B7395AE-CE59-477F-B137-E2185C21BFB9}"/>
          </ac:spMkLst>
        </pc:spChg>
        <pc:spChg chg="mod">
          <ac:chgData name="박 민기" userId="fa80166b3cafd891" providerId="LiveId" clId="{56FC7118-1CAB-4E88-9880-542D55E99130}" dt="2021-07-09T02:00:06.579" v="3924" actId="1076"/>
          <ac:spMkLst>
            <pc:docMk/>
            <pc:sldMk cId="861178575" sldId="406"/>
            <ac:spMk id="3" creationId="{F55BD9A1-596B-42D5-B2E8-67E581894E17}"/>
          </ac:spMkLst>
        </pc:spChg>
        <pc:spChg chg="del">
          <ac:chgData name="박 민기" userId="fa80166b3cafd891" providerId="LiveId" clId="{56FC7118-1CAB-4E88-9880-542D55E99130}" dt="2021-07-08T15:55:59.351" v="3807" actId="478"/>
          <ac:spMkLst>
            <pc:docMk/>
            <pc:sldMk cId="861178575" sldId="406"/>
            <ac:spMk id="4" creationId="{79203040-6818-44C3-839B-6CC97601D7A5}"/>
          </ac:spMkLst>
        </pc:spChg>
        <pc:spChg chg="add mod">
          <ac:chgData name="박 민기" userId="fa80166b3cafd891" providerId="LiveId" clId="{56FC7118-1CAB-4E88-9880-542D55E99130}" dt="2021-07-09T02:00:01.366" v="3923" actId="1035"/>
          <ac:spMkLst>
            <pc:docMk/>
            <pc:sldMk cId="861178575" sldId="406"/>
            <ac:spMk id="6" creationId="{EB88D784-7C98-4842-88D3-EB3B74E42A48}"/>
          </ac:spMkLst>
        </pc:spChg>
      </pc:sldChg>
      <pc:sldChg chg="addSp delSp modSp add mod ord">
        <pc:chgData name="박 민기" userId="fa80166b3cafd891" providerId="LiveId" clId="{56FC7118-1CAB-4E88-9880-542D55E99130}" dt="2021-07-12T15:50:25.507" v="5582" actId="14100"/>
        <pc:sldMkLst>
          <pc:docMk/>
          <pc:sldMk cId="325928528" sldId="407"/>
        </pc:sldMkLst>
        <pc:spChg chg="del">
          <ac:chgData name="박 민기" userId="fa80166b3cafd891" providerId="LiveId" clId="{56FC7118-1CAB-4E88-9880-542D55E99130}" dt="2021-07-12T15:44:06.386" v="5492" actId="478"/>
          <ac:spMkLst>
            <pc:docMk/>
            <pc:sldMk cId="325928528" sldId="407"/>
            <ac:spMk id="6" creationId="{AB363EAB-D2AC-460C-B300-E7272DE41BAC}"/>
          </ac:spMkLst>
        </pc:spChg>
        <pc:spChg chg="mod">
          <ac:chgData name="박 민기" userId="fa80166b3cafd891" providerId="LiveId" clId="{56FC7118-1CAB-4E88-9880-542D55E99130}" dt="2021-07-12T15:10:19.167" v="4365"/>
          <ac:spMkLst>
            <pc:docMk/>
            <pc:sldMk cId="325928528" sldId="407"/>
            <ac:spMk id="7" creationId="{ACFC9DDF-890C-4C34-9F97-9E43DE823AB1}"/>
          </ac:spMkLst>
        </pc:spChg>
        <pc:spChg chg="del">
          <ac:chgData name="박 민기" userId="fa80166b3cafd891" providerId="LiveId" clId="{56FC7118-1CAB-4E88-9880-542D55E99130}" dt="2021-07-12T15:44:06.386" v="5492" actId="478"/>
          <ac:spMkLst>
            <pc:docMk/>
            <pc:sldMk cId="325928528" sldId="407"/>
            <ac:spMk id="11" creationId="{75142B36-B533-4BD8-A3AE-3C8F0B461EAA}"/>
          </ac:spMkLst>
        </pc:spChg>
        <pc:spChg chg="mod">
          <ac:chgData name="박 민기" userId="fa80166b3cafd891" providerId="LiveId" clId="{56FC7118-1CAB-4E88-9880-542D55E99130}" dt="2021-07-12T15:10:14.261" v="4348"/>
          <ac:spMkLst>
            <pc:docMk/>
            <pc:sldMk cId="325928528" sldId="407"/>
            <ac:spMk id="13" creationId="{4885EE1E-F9C4-47F2-9F73-921B72DD9C73}"/>
          </ac:spMkLst>
        </pc:spChg>
        <pc:spChg chg="mod">
          <ac:chgData name="박 민기" userId="fa80166b3cafd891" providerId="LiveId" clId="{56FC7118-1CAB-4E88-9880-542D55E99130}" dt="2021-07-12T15:42:01.587" v="5254"/>
          <ac:spMkLst>
            <pc:docMk/>
            <pc:sldMk cId="325928528" sldId="407"/>
            <ac:spMk id="14" creationId="{E5E7C354-7C28-4AE4-A608-8C0D0FB2B8AA}"/>
          </ac:spMkLst>
        </pc:spChg>
        <pc:spChg chg="mod">
          <ac:chgData name="박 민기" userId="fa80166b3cafd891" providerId="LiveId" clId="{56FC7118-1CAB-4E88-9880-542D55E99130}" dt="2021-07-12T15:42:03.047" v="5270"/>
          <ac:spMkLst>
            <pc:docMk/>
            <pc:sldMk cId="325928528" sldId="407"/>
            <ac:spMk id="17" creationId="{26992900-C68D-4511-B683-22297E6CFF1F}"/>
          </ac:spMkLst>
        </pc:spChg>
        <pc:spChg chg="del mod topLvl">
          <ac:chgData name="박 민기" userId="fa80166b3cafd891" providerId="LiveId" clId="{56FC7118-1CAB-4E88-9880-542D55E99130}" dt="2021-07-12T15:47:15.170" v="5547" actId="478"/>
          <ac:spMkLst>
            <pc:docMk/>
            <pc:sldMk cId="325928528" sldId="407"/>
            <ac:spMk id="20" creationId="{D65F65F0-3557-4904-B369-836A5EAB8B57}"/>
          </ac:spMkLst>
        </pc:spChg>
        <pc:spChg chg="mod">
          <ac:chgData name="박 민기" userId="fa80166b3cafd891" providerId="LiveId" clId="{56FC7118-1CAB-4E88-9880-542D55E99130}" dt="2021-07-12T15:44:06.573" v="5493"/>
          <ac:spMkLst>
            <pc:docMk/>
            <pc:sldMk cId="325928528" sldId="407"/>
            <ac:spMk id="21" creationId="{F94F4897-376A-4D87-84E7-C64C413B4094}"/>
          </ac:spMkLst>
        </pc:spChg>
        <pc:spChg chg="mod">
          <ac:chgData name="박 민기" userId="fa80166b3cafd891" providerId="LiveId" clId="{56FC7118-1CAB-4E88-9880-542D55E99130}" dt="2021-07-12T15:44:06.573" v="5493"/>
          <ac:spMkLst>
            <pc:docMk/>
            <pc:sldMk cId="325928528" sldId="407"/>
            <ac:spMk id="22" creationId="{BFD9DCED-9062-4D9E-A6B0-46F1C5F1F1D4}"/>
          </ac:spMkLst>
        </pc:spChg>
        <pc:spChg chg="add del mod">
          <ac:chgData name="박 민기" userId="fa80166b3cafd891" providerId="LiveId" clId="{56FC7118-1CAB-4E88-9880-542D55E99130}" dt="2021-07-12T15:47:34.427" v="5557" actId="478"/>
          <ac:spMkLst>
            <pc:docMk/>
            <pc:sldMk cId="325928528" sldId="407"/>
            <ac:spMk id="23" creationId="{01155344-4438-4347-97F0-13E52894D017}"/>
          </ac:spMkLst>
        </pc:spChg>
        <pc:spChg chg="add mod">
          <ac:chgData name="박 민기" userId="fa80166b3cafd891" providerId="LiveId" clId="{56FC7118-1CAB-4E88-9880-542D55E99130}" dt="2021-07-12T15:48:18.212" v="5577"/>
          <ac:spMkLst>
            <pc:docMk/>
            <pc:sldMk cId="325928528" sldId="407"/>
            <ac:spMk id="24" creationId="{D0ADD423-2E45-4AAE-9601-DBF6827D86E7}"/>
          </ac:spMkLst>
        </pc:spChg>
        <pc:grpChg chg="del">
          <ac:chgData name="박 민기" userId="fa80166b3cafd891" providerId="LiveId" clId="{56FC7118-1CAB-4E88-9880-542D55E99130}" dt="2021-07-12T15:41:57.324" v="5233" actId="478"/>
          <ac:grpSpMkLst>
            <pc:docMk/>
            <pc:sldMk cId="325928528" sldId="407"/>
            <ac:grpSpMk id="3" creationId="{7F958596-F95E-4B6F-A319-F0411D4C9894}"/>
          </ac:grpSpMkLst>
        </pc:grpChg>
        <pc:grpChg chg="add mod">
          <ac:chgData name="박 민기" userId="fa80166b3cafd891" providerId="LiveId" clId="{56FC7118-1CAB-4E88-9880-542D55E99130}" dt="2021-07-12T15:41:57.670" v="5234"/>
          <ac:grpSpMkLst>
            <pc:docMk/>
            <pc:sldMk cId="325928528" sldId="407"/>
            <ac:grpSpMk id="12" creationId="{80E9A3CD-C777-4A91-9BCE-F42C71FAA8B2}"/>
          </ac:grpSpMkLst>
        </pc:grpChg>
        <pc:grpChg chg="add del mod">
          <ac:chgData name="박 민기" userId="fa80166b3cafd891" providerId="LiveId" clId="{56FC7118-1CAB-4E88-9880-542D55E99130}" dt="2021-07-12T15:47:15.170" v="5547" actId="478"/>
          <ac:grpSpMkLst>
            <pc:docMk/>
            <pc:sldMk cId="325928528" sldId="407"/>
            <ac:grpSpMk id="18" creationId="{8869CF99-74D9-425C-87F6-722D90B9D922}"/>
          </ac:grpSpMkLst>
        </pc:grpChg>
        <pc:grpChg chg="mod topLvl">
          <ac:chgData name="박 민기" userId="fa80166b3cafd891" providerId="LiveId" clId="{56FC7118-1CAB-4E88-9880-542D55E99130}" dt="2021-07-12T15:47:15.170" v="5547" actId="478"/>
          <ac:grpSpMkLst>
            <pc:docMk/>
            <pc:sldMk cId="325928528" sldId="407"/>
            <ac:grpSpMk id="19" creationId="{87930B37-505D-45AB-A301-B2BE5C9E7CA5}"/>
          </ac:grpSpMkLst>
        </pc:grpChg>
        <pc:graphicFrameChg chg="del">
          <ac:chgData name="박 민기" userId="fa80166b3cafd891" providerId="LiveId" clId="{56FC7118-1CAB-4E88-9880-542D55E99130}" dt="2021-07-12T14:05:12.834" v="4196" actId="478"/>
          <ac:graphicFrameMkLst>
            <pc:docMk/>
            <pc:sldMk cId="325928528" sldId="407"/>
            <ac:graphicFrameMk id="2" creationId="{ECC89C01-4728-40A2-BA5F-6B0D18F7A477}"/>
          </ac:graphicFrameMkLst>
        </pc:graphicFrameChg>
        <pc:picChg chg="add mod">
          <ac:chgData name="박 민기" userId="fa80166b3cafd891" providerId="LiveId" clId="{56FC7118-1CAB-4E88-9880-542D55E99130}" dt="2021-07-12T15:50:25.507" v="5582" actId="14100"/>
          <ac:picMkLst>
            <pc:docMk/>
            <pc:sldMk cId="325928528" sldId="407"/>
            <ac:picMk id="5" creationId="{C13D3CE8-A3F7-4B6D-B747-65332D328EC4}"/>
          </ac:picMkLst>
        </pc:picChg>
        <pc:cxnChg chg="mod">
          <ac:chgData name="박 민기" userId="fa80166b3cafd891" providerId="LiveId" clId="{56FC7118-1CAB-4E88-9880-542D55E99130}" dt="2021-07-12T15:41:57.670" v="5234"/>
          <ac:cxnSpMkLst>
            <pc:docMk/>
            <pc:sldMk cId="325928528" sldId="407"/>
            <ac:cxnSpMk id="16" creationId="{1D3BBBE3-1078-46A1-BF61-364280DC19E7}"/>
          </ac:cxnSpMkLst>
        </pc:cxnChg>
      </pc:sldChg>
      <pc:sldChg chg="addSp delSp modSp add mod ord">
        <pc:chgData name="박 민기" userId="fa80166b3cafd891" providerId="LiveId" clId="{56FC7118-1CAB-4E88-9880-542D55E99130}" dt="2021-07-12T15:48:15.840" v="5575"/>
        <pc:sldMkLst>
          <pc:docMk/>
          <pc:sldMk cId="1274875022" sldId="408"/>
        </pc:sldMkLst>
        <pc:spChg chg="del">
          <ac:chgData name="박 민기" userId="fa80166b3cafd891" providerId="LiveId" clId="{56FC7118-1CAB-4E88-9880-542D55E99130}" dt="2021-07-12T15:44:09.739" v="5494" actId="478"/>
          <ac:spMkLst>
            <pc:docMk/>
            <pc:sldMk cId="1274875022" sldId="408"/>
            <ac:spMk id="6" creationId="{AB363EAB-D2AC-460C-B300-E7272DE41BAC}"/>
          </ac:spMkLst>
        </pc:spChg>
        <pc:spChg chg="mod">
          <ac:chgData name="박 민기" userId="fa80166b3cafd891" providerId="LiveId" clId="{56FC7118-1CAB-4E88-9880-542D55E99130}" dt="2021-07-12T15:10:21.068" v="4366"/>
          <ac:spMkLst>
            <pc:docMk/>
            <pc:sldMk cId="1274875022" sldId="408"/>
            <ac:spMk id="7" creationId="{ACFC9DDF-890C-4C34-9F97-9E43DE823AB1}"/>
          </ac:spMkLst>
        </pc:spChg>
        <pc:spChg chg="del">
          <ac:chgData name="박 민기" userId="fa80166b3cafd891" providerId="LiveId" clId="{56FC7118-1CAB-4E88-9880-542D55E99130}" dt="2021-07-12T15:44:09.739" v="5494" actId="478"/>
          <ac:spMkLst>
            <pc:docMk/>
            <pc:sldMk cId="1274875022" sldId="408"/>
            <ac:spMk id="11" creationId="{75142B36-B533-4BD8-A3AE-3C8F0B461EAA}"/>
          </ac:spMkLst>
        </pc:spChg>
        <pc:spChg chg="mod">
          <ac:chgData name="박 민기" userId="fa80166b3cafd891" providerId="LiveId" clId="{56FC7118-1CAB-4E88-9880-542D55E99130}" dt="2021-07-12T15:10:16.009" v="4349"/>
          <ac:spMkLst>
            <pc:docMk/>
            <pc:sldMk cId="1274875022" sldId="408"/>
            <ac:spMk id="13" creationId="{4885EE1E-F9C4-47F2-9F73-921B72DD9C73}"/>
          </ac:spMkLst>
        </pc:spChg>
        <pc:spChg chg="mod">
          <ac:chgData name="박 민기" userId="fa80166b3cafd891" providerId="LiveId" clId="{56FC7118-1CAB-4E88-9880-542D55E99130}" dt="2021-07-12T15:42:06.801" v="5272"/>
          <ac:spMkLst>
            <pc:docMk/>
            <pc:sldMk cId="1274875022" sldId="408"/>
            <ac:spMk id="17" creationId="{6FCE0605-53C5-4635-ACB7-6C52E5DE1174}"/>
          </ac:spMkLst>
        </pc:spChg>
        <pc:spChg chg="mod">
          <ac:chgData name="박 민기" userId="fa80166b3cafd891" providerId="LiveId" clId="{56FC7118-1CAB-4E88-9880-542D55E99130}" dt="2021-07-12T15:42:06.801" v="5272"/>
          <ac:spMkLst>
            <pc:docMk/>
            <pc:sldMk cId="1274875022" sldId="408"/>
            <ac:spMk id="19" creationId="{6EA72D5C-B6E9-4F64-8610-D51EBF7D72A5}"/>
          </ac:spMkLst>
        </pc:spChg>
        <pc:spChg chg="del mod topLvl">
          <ac:chgData name="박 민기" userId="fa80166b3cafd891" providerId="LiveId" clId="{56FC7118-1CAB-4E88-9880-542D55E99130}" dt="2021-07-12T15:47:37.827" v="5559" actId="478"/>
          <ac:spMkLst>
            <pc:docMk/>
            <pc:sldMk cId="1274875022" sldId="408"/>
            <ac:spMk id="22" creationId="{C00C9C05-BA5D-4B66-BB21-F5E5A8A84BDE}"/>
          </ac:spMkLst>
        </pc:spChg>
        <pc:spChg chg="mod">
          <ac:chgData name="박 민기" userId="fa80166b3cafd891" providerId="LiveId" clId="{56FC7118-1CAB-4E88-9880-542D55E99130}" dt="2021-07-12T15:44:09.956" v="5495"/>
          <ac:spMkLst>
            <pc:docMk/>
            <pc:sldMk cId="1274875022" sldId="408"/>
            <ac:spMk id="23" creationId="{E071F892-02D8-47E4-8740-6B075DA35EBB}"/>
          </ac:spMkLst>
        </pc:spChg>
        <pc:spChg chg="mod">
          <ac:chgData name="박 민기" userId="fa80166b3cafd891" providerId="LiveId" clId="{56FC7118-1CAB-4E88-9880-542D55E99130}" dt="2021-07-12T15:44:09.956" v="5495"/>
          <ac:spMkLst>
            <pc:docMk/>
            <pc:sldMk cId="1274875022" sldId="408"/>
            <ac:spMk id="24" creationId="{237E900D-0A69-4A69-9DE3-D919B0B856B2}"/>
          </ac:spMkLst>
        </pc:spChg>
        <pc:spChg chg="add mod">
          <ac:chgData name="박 민기" userId="fa80166b3cafd891" providerId="LiveId" clId="{56FC7118-1CAB-4E88-9880-542D55E99130}" dt="2021-07-12T15:48:15.840" v="5575"/>
          <ac:spMkLst>
            <pc:docMk/>
            <pc:sldMk cId="1274875022" sldId="408"/>
            <ac:spMk id="25" creationId="{B14BD807-C3CD-497C-B029-2AFE5D64562A}"/>
          </ac:spMkLst>
        </pc:spChg>
        <pc:grpChg chg="del">
          <ac:chgData name="박 민기" userId="fa80166b3cafd891" providerId="LiveId" clId="{56FC7118-1CAB-4E88-9880-542D55E99130}" dt="2021-07-12T15:42:06.198" v="5271" actId="478"/>
          <ac:grpSpMkLst>
            <pc:docMk/>
            <pc:sldMk cId="1274875022" sldId="408"/>
            <ac:grpSpMk id="3" creationId="{7F958596-F95E-4B6F-A319-F0411D4C9894}"/>
          </ac:grpSpMkLst>
        </pc:grpChg>
        <pc:grpChg chg="add mod">
          <ac:chgData name="박 민기" userId="fa80166b3cafd891" providerId="LiveId" clId="{56FC7118-1CAB-4E88-9880-542D55E99130}" dt="2021-07-12T15:42:06.801" v="5272"/>
          <ac:grpSpMkLst>
            <pc:docMk/>
            <pc:sldMk cId="1274875022" sldId="408"/>
            <ac:grpSpMk id="16" creationId="{32BB469F-1983-4098-B0C9-84E04A824645}"/>
          </ac:grpSpMkLst>
        </pc:grpChg>
        <pc:grpChg chg="add del mod">
          <ac:chgData name="박 민기" userId="fa80166b3cafd891" providerId="LiveId" clId="{56FC7118-1CAB-4E88-9880-542D55E99130}" dt="2021-07-12T15:47:37.827" v="5559" actId="478"/>
          <ac:grpSpMkLst>
            <pc:docMk/>
            <pc:sldMk cId="1274875022" sldId="408"/>
            <ac:grpSpMk id="20" creationId="{58F4B9D8-A12D-4A12-8228-E29273905FAE}"/>
          </ac:grpSpMkLst>
        </pc:grpChg>
        <pc:grpChg chg="mod topLvl">
          <ac:chgData name="박 민기" userId="fa80166b3cafd891" providerId="LiveId" clId="{56FC7118-1CAB-4E88-9880-542D55E99130}" dt="2021-07-12T15:47:37.827" v="5559" actId="478"/>
          <ac:grpSpMkLst>
            <pc:docMk/>
            <pc:sldMk cId="1274875022" sldId="408"/>
            <ac:grpSpMk id="21" creationId="{9109F89F-4264-4B6D-8DA6-D25CC8D9B66C}"/>
          </ac:grpSpMkLst>
        </pc:grpChg>
        <pc:picChg chg="add del mod">
          <ac:chgData name="박 민기" userId="fa80166b3cafd891" providerId="LiveId" clId="{56FC7118-1CAB-4E88-9880-542D55E99130}" dt="2021-07-12T15:09:49.925" v="4322" actId="478"/>
          <ac:picMkLst>
            <pc:docMk/>
            <pc:sldMk cId="1274875022" sldId="408"/>
            <ac:picMk id="4" creationId="{A0FBE2A6-8C92-40E9-BA50-B6466CAA32AF}"/>
          </ac:picMkLst>
        </pc:picChg>
        <pc:picChg chg="del">
          <ac:chgData name="박 민기" userId="fa80166b3cafd891" providerId="LiveId" clId="{56FC7118-1CAB-4E88-9880-542D55E99130}" dt="2021-07-12T14:05:26.996" v="4202" actId="478"/>
          <ac:picMkLst>
            <pc:docMk/>
            <pc:sldMk cId="1274875022" sldId="408"/>
            <ac:picMk id="5" creationId="{C13D3CE8-A3F7-4B6D-B747-65332D328EC4}"/>
          </ac:picMkLst>
        </pc:picChg>
        <pc:picChg chg="add mod">
          <ac:chgData name="박 민기" userId="fa80166b3cafd891" providerId="LiveId" clId="{56FC7118-1CAB-4E88-9880-542D55E99130}" dt="2021-07-12T15:09:54.378" v="4327" actId="1076"/>
          <ac:picMkLst>
            <pc:docMk/>
            <pc:sldMk cId="1274875022" sldId="408"/>
            <ac:picMk id="9" creationId="{F2F96BF4-F261-4311-ABA3-1189BFB32EC1}"/>
          </ac:picMkLst>
        </pc:picChg>
        <pc:picChg chg="add mod">
          <ac:chgData name="박 민기" userId="fa80166b3cafd891" providerId="LiveId" clId="{56FC7118-1CAB-4E88-9880-542D55E99130}" dt="2021-07-12T15:09:55.398" v="4328" actId="1076"/>
          <ac:picMkLst>
            <pc:docMk/>
            <pc:sldMk cId="1274875022" sldId="408"/>
            <ac:picMk id="12" creationId="{33DE9850-C0B2-4D88-90A5-BE4A079ED5F8}"/>
          </ac:picMkLst>
        </pc:picChg>
        <pc:cxnChg chg="mod">
          <ac:chgData name="박 민기" userId="fa80166b3cafd891" providerId="LiveId" clId="{56FC7118-1CAB-4E88-9880-542D55E99130}" dt="2021-07-12T15:42:06.801" v="5272"/>
          <ac:cxnSpMkLst>
            <pc:docMk/>
            <pc:sldMk cId="1274875022" sldId="408"/>
            <ac:cxnSpMk id="18" creationId="{4006E1E7-DE92-4957-ADFE-9B578CF1EF9E}"/>
          </ac:cxnSpMkLst>
        </pc:cxnChg>
      </pc:sldChg>
      <pc:sldChg chg="addSp delSp modSp add mod">
        <pc:chgData name="박 민기" userId="fa80166b3cafd891" providerId="LiveId" clId="{56FC7118-1CAB-4E88-9880-542D55E99130}" dt="2021-07-13T00:49:17.349" v="6355"/>
        <pc:sldMkLst>
          <pc:docMk/>
          <pc:sldMk cId="967159350" sldId="409"/>
        </pc:sldMkLst>
        <pc:spChg chg="del">
          <ac:chgData name="박 민기" userId="fa80166b3cafd891" providerId="LiveId" clId="{56FC7118-1CAB-4E88-9880-542D55E99130}" dt="2021-07-12T15:44:16.318" v="5498" actId="478"/>
          <ac:spMkLst>
            <pc:docMk/>
            <pc:sldMk cId="967159350" sldId="409"/>
            <ac:spMk id="6" creationId="{AB363EAB-D2AC-460C-B300-E7272DE41BAC}"/>
          </ac:spMkLst>
        </pc:spChg>
        <pc:spChg chg="mod">
          <ac:chgData name="박 민기" userId="fa80166b3cafd891" providerId="LiveId" clId="{56FC7118-1CAB-4E88-9880-542D55E99130}" dt="2021-07-12T15:36:09.015" v="5097"/>
          <ac:spMkLst>
            <pc:docMk/>
            <pc:sldMk cId="967159350" sldId="409"/>
            <ac:spMk id="11" creationId="{2CE22E2E-34FE-49E2-A869-0F8E219E216A}"/>
          </ac:spMkLst>
        </pc:spChg>
        <pc:spChg chg="del">
          <ac:chgData name="박 민기" userId="fa80166b3cafd891" providerId="LiveId" clId="{56FC7118-1CAB-4E88-9880-542D55E99130}" dt="2021-07-12T15:44:16.318" v="5498" actId="478"/>
          <ac:spMkLst>
            <pc:docMk/>
            <pc:sldMk cId="967159350" sldId="409"/>
            <ac:spMk id="14" creationId="{4AA7B693-2589-4579-96E6-E3A7848C1C0F}"/>
          </ac:spMkLst>
        </pc:spChg>
        <pc:spChg chg="del">
          <ac:chgData name="박 민기" userId="fa80166b3cafd891" providerId="LiveId" clId="{56FC7118-1CAB-4E88-9880-542D55E99130}" dt="2021-07-12T15:28:19.642" v="4728" actId="478"/>
          <ac:spMkLst>
            <pc:docMk/>
            <pc:sldMk cId="967159350" sldId="409"/>
            <ac:spMk id="21" creationId="{7564C60E-9BF2-472D-B81B-4095BE4173F4}"/>
          </ac:spMkLst>
        </pc:spChg>
        <pc:spChg chg="del">
          <ac:chgData name="박 민기" userId="fa80166b3cafd891" providerId="LiveId" clId="{56FC7118-1CAB-4E88-9880-542D55E99130}" dt="2021-07-12T15:44:16.318" v="5498" actId="478"/>
          <ac:spMkLst>
            <pc:docMk/>
            <pc:sldMk cId="967159350" sldId="409"/>
            <ac:spMk id="31" creationId="{81C06602-257A-4B1C-B991-0DF8BB310BE2}"/>
          </ac:spMkLst>
        </pc:spChg>
        <pc:spChg chg="add del mod">
          <ac:chgData name="박 민기" userId="fa80166b3cafd891" providerId="LiveId" clId="{56FC7118-1CAB-4E88-9880-542D55E99130}" dt="2021-07-12T16:00:53.911" v="6040" actId="478"/>
          <ac:spMkLst>
            <pc:docMk/>
            <pc:sldMk cId="967159350" sldId="409"/>
            <ac:spMk id="37" creationId="{9D071BF8-22E1-4CCD-BFE7-7328648AC05E}"/>
          </ac:spMkLst>
        </pc:spChg>
        <pc:spChg chg="add mod">
          <ac:chgData name="박 민기" userId="fa80166b3cafd891" providerId="LiveId" clId="{56FC7118-1CAB-4E88-9880-542D55E99130}" dt="2021-07-12T15:45:36.821" v="5523" actId="207"/>
          <ac:spMkLst>
            <pc:docMk/>
            <pc:sldMk cId="967159350" sldId="409"/>
            <ac:spMk id="38" creationId="{02145B2A-8E4E-4851-951C-EA8B50A28295}"/>
          </ac:spMkLst>
        </pc:spChg>
        <pc:spChg chg="add mod">
          <ac:chgData name="박 민기" userId="fa80166b3cafd891" providerId="LiveId" clId="{56FC7118-1CAB-4E88-9880-542D55E99130}" dt="2021-07-12T15:45:36.821" v="5523" actId="207"/>
          <ac:spMkLst>
            <pc:docMk/>
            <pc:sldMk cId="967159350" sldId="409"/>
            <ac:spMk id="39" creationId="{FCAAC1EE-AED0-4B2A-B0DB-70AE668DA56F}"/>
          </ac:spMkLst>
        </pc:spChg>
        <pc:spChg chg="add mod">
          <ac:chgData name="박 민기" userId="fa80166b3cafd891" providerId="LiveId" clId="{56FC7118-1CAB-4E88-9880-542D55E99130}" dt="2021-07-12T15:45:36.821" v="5523" actId="207"/>
          <ac:spMkLst>
            <pc:docMk/>
            <pc:sldMk cId="967159350" sldId="409"/>
            <ac:spMk id="40" creationId="{524F62FA-9204-4159-9BAC-9D9359068910}"/>
          </ac:spMkLst>
        </pc:spChg>
        <pc:spChg chg="add del mod">
          <ac:chgData name="박 민기" userId="fa80166b3cafd891" providerId="LiveId" clId="{56FC7118-1CAB-4E88-9880-542D55E99130}" dt="2021-07-12T16:00:55.082" v="6041" actId="478"/>
          <ac:spMkLst>
            <pc:docMk/>
            <pc:sldMk cId="967159350" sldId="409"/>
            <ac:spMk id="41" creationId="{034240DA-0717-445F-97CC-0CA4A56F42B8}"/>
          </ac:spMkLst>
        </pc:spChg>
        <pc:spChg chg="add mod">
          <ac:chgData name="박 민기" userId="fa80166b3cafd891" providerId="LiveId" clId="{56FC7118-1CAB-4E88-9880-542D55E99130}" dt="2021-07-12T16:05:08.145" v="6182" actId="1038"/>
          <ac:spMkLst>
            <pc:docMk/>
            <pc:sldMk cId="967159350" sldId="409"/>
            <ac:spMk id="42" creationId="{19E0F0E8-B1FF-4008-880B-6BAE1FFBE5FB}"/>
          </ac:spMkLst>
        </pc:spChg>
        <pc:spChg chg="add mod">
          <ac:chgData name="박 민기" userId="fa80166b3cafd891" providerId="LiveId" clId="{56FC7118-1CAB-4E88-9880-542D55E99130}" dt="2021-07-12T16:05:06.524" v="6179" actId="1035"/>
          <ac:spMkLst>
            <pc:docMk/>
            <pc:sldMk cId="967159350" sldId="409"/>
            <ac:spMk id="43" creationId="{DEFA3860-91F0-4D31-B506-C11B8094472F}"/>
          </ac:spMkLst>
        </pc:spChg>
        <pc:spChg chg="add mod">
          <ac:chgData name="박 민기" userId="fa80166b3cafd891" providerId="LiveId" clId="{56FC7118-1CAB-4E88-9880-542D55E99130}" dt="2021-07-12T15:28:34.090" v="4737" actId="571"/>
          <ac:spMkLst>
            <pc:docMk/>
            <pc:sldMk cId="967159350" sldId="409"/>
            <ac:spMk id="44" creationId="{E5173B1D-EAC5-4188-A726-496D5AFA27B9}"/>
          </ac:spMkLst>
        </pc:spChg>
        <pc:spChg chg="add mod">
          <ac:chgData name="박 민기" userId="fa80166b3cafd891" providerId="LiveId" clId="{56FC7118-1CAB-4E88-9880-542D55E99130}" dt="2021-07-12T15:28:34.090" v="4737" actId="571"/>
          <ac:spMkLst>
            <pc:docMk/>
            <pc:sldMk cId="967159350" sldId="409"/>
            <ac:spMk id="45" creationId="{75B0AA56-9A3A-4850-9CC0-29E94EFC56B6}"/>
          </ac:spMkLst>
        </pc:spChg>
        <pc:spChg chg="mod">
          <ac:chgData name="박 민기" userId="fa80166b3cafd891" providerId="LiveId" clId="{56FC7118-1CAB-4E88-9880-542D55E99130}" dt="2021-07-12T15:42:29.819" v="5352"/>
          <ac:spMkLst>
            <pc:docMk/>
            <pc:sldMk cId="967159350" sldId="409"/>
            <ac:spMk id="47" creationId="{2FA8E2CB-205B-4C46-A201-894B148E1FE6}"/>
          </ac:spMkLst>
        </pc:spChg>
        <pc:spChg chg="mod">
          <ac:chgData name="박 민기" userId="fa80166b3cafd891" providerId="LiveId" clId="{56FC7118-1CAB-4E88-9880-542D55E99130}" dt="2021-07-12T15:42:42.617" v="5408"/>
          <ac:spMkLst>
            <pc:docMk/>
            <pc:sldMk cId="967159350" sldId="409"/>
            <ac:spMk id="49" creationId="{D4679442-DAFA-449A-89BA-FE41CD49C0C2}"/>
          </ac:spMkLst>
        </pc:spChg>
        <pc:spChg chg="del mod topLvl">
          <ac:chgData name="박 민기" userId="fa80166b3cafd891" providerId="LiveId" clId="{56FC7118-1CAB-4E88-9880-542D55E99130}" dt="2021-07-12T15:47:42.368" v="5561" actId="478"/>
          <ac:spMkLst>
            <pc:docMk/>
            <pc:sldMk cId="967159350" sldId="409"/>
            <ac:spMk id="52" creationId="{3A25247C-E2CD-4430-A1FF-2FAEB0B9FED8}"/>
          </ac:spMkLst>
        </pc:spChg>
        <pc:spChg chg="mod">
          <ac:chgData name="박 민기" userId="fa80166b3cafd891" providerId="LiveId" clId="{56FC7118-1CAB-4E88-9880-542D55E99130}" dt="2021-07-12T15:44:16.509" v="5499"/>
          <ac:spMkLst>
            <pc:docMk/>
            <pc:sldMk cId="967159350" sldId="409"/>
            <ac:spMk id="53" creationId="{6262CFBB-E32D-4070-AD66-D2D3674AA43B}"/>
          </ac:spMkLst>
        </pc:spChg>
        <pc:spChg chg="mod">
          <ac:chgData name="박 민기" userId="fa80166b3cafd891" providerId="LiveId" clId="{56FC7118-1CAB-4E88-9880-542D55E99130}" dt="2021-07-12T15:44:16.509" v="5499"/>
          <ac:spMkLst>
            <pc:docMk/>
            <pc:sldMk cId="967159350" sldId="409"/>
            <ac:spMk id="54" creationId="{32FA3335-E956-465D-B608-F5A5C8465289}"/>
          </ac:spMkLst>
        </pc:spChg>
        <pc:spChg chg="add mod">
          <ac:chgData name="박 민기" userId="fa80166b3cafd891" providerId="LiveId" clId="{56FC7118-1CAB-4E88-9880-542D55E99130}" dt="2021-07-12T15:48:08.983" v="5571"/>
          <ac:spMkLst>
            <pc:docMk/>
            <pc:sldMk cId="967159350" sldId="409"/>
            <ac:spMk id="55" creationId="{7A93F4B3-B80C-44CD-8AE9-0820F054939D}"/>
          </ac:spMkLst>
        </pc:spChg>
        <pc:spChg chg="add mod">
          <ac:chgData name="박 민기" userId="fa80166b3cafd891" providerId="LiveId" clId="{56FC7118-1CAB-4E88-9880-542D55E99130}" dt="2021-07-12T16:05:05.179" v="6177" actId="1035"/>
          <ac:spMkLst>
            <pc:docMk/>
            <pc:sldMk cId="967159350" sldId="409"/>
            <ac:spMk id="56" creationId="{1BAB2E2F-5A83-4184-AA02-E3BEA339952F}"/>
          </ac:spMkLst>
        </pc:spChg>
        <pc:spChg chg="add mod">
          <ac:chgData name="박 민기" userId="fa80166b3cafd891" providerId="LiveId" clId="{56FC7118-1CAB-4E88-9880-542D55E99130}" dt="2021-07-12T16:05:51.281" v="6228" actId="20577"/>
          <ac:spMkLst>
            <pc:docMk/>
            <pc:sldMk cId="967159350" sldId="409"/>
            <ac:spMk id="60" creationId="{E2809DE6-9DAB-49ED-807D-02C780487681}"/>
          </ac:spMkLst>
        </pc:spChg>
        <pc:grpChg chg="del">
          <ac:chgData name="박 민기" userId="fa80166b3cafd891" providerId="LiveId" clId="{56FC7118-1CAB-4E88-9880-542D55E99130}" dt="2021-07-12T15:28:17.019" v="4726" actId="478"/>
          <ac:grpSpMkLst>
            <pc:docMk/>
            <pc:sldMk cId="967159350" sldId="409"/>
            <ac:grpSpMk id="7" creationId="{CAA6673F-4F97-4E97-B934-AAD54686DA01}"/>
          </ac:grpSpMkLst>
        </pc:grpChg>
        <pc:grpChg chg="del">
          <ac:chgData name="박 민기" userId="fa80166b3cafd891" providerId="LiveId" clId="{56FC7118-1CAB-4E88-9880-542D55E99130}" dt="2021-07-12T15:42:29.298" v="5351" actId="478"/>
          <ac:grpSpMkLst>
            <pc:docMk/>
            <pc:sldMk cId="967159350" sldId="409"/>
            <ac:grpSpMk id="8" creationId="{B990F5F8-F1F4-41E3-A8C6-0C821B8B74C8}"/>
          </ac:grpSpMkLst>
        </pc:grpChg>
        <pc:grpChg chg="del">
          <ac:chgData name="박 민기" userId="fa80166b3cafd891" providerId="LiveId" clId="{56FC7118-1CAB-4E88-9880-542D55E99130}" dt="2021-07-12T15:28:16.254" v="4725" actId="478"/>
          <ac:grpSpMkLst>
            <pc:docMk/>
            <pc:sldMk cId="967159350" sldId="409"/>
            <ac:grpSpMk id="22" creationId="{6021F955-BFE9-485C-A1D7-1272DD0A15F9}"/>
          </ac:grpSpMkLst>
        </pc:grpChg>
        <pc:grpChg chg="del">
          <ac:chgData name="박 민기" userId="fa80166b3cafd891" providerId="LiveId" clId="{56FC7118-1CAB-4E88-9880-542D55E99130}" dt="2021-07-12T15:28:17.907" v="4727" actId="478"/>
          <ac:grpSpMkLst>
            <pc:docMk/>
            <pc:sldMk cId="967159350" sldId="409"/>
            <ac:grpSpMk id="32" creationId="{334690D1-F78E-4FF0-A53C-B02BED76B226}"/>
          </ac:grpSpMkLst>
        </pc:grpChg>
        <pc:grpChg chg="add mod">
          <ac:chgData name="박 민기" userId="fa80166b3cafd891" providerId="LiveId" clId="{56FC7118-1CAB-4E88-9880-542D55E99130}" dt="2021-07-12T15:42:29.819" v="5352"/>
          <ac:grpSpMkLst>
            <pc:docMk/>
            <pc:sldMk cId="967159350" sldId="409"/>
            <ac:grpSpMk id="46" creationId="{73EFB15B-21DE-4E63-9B6D-3EAA28CF46DA}"/>
          </ac:grpSpMkLst>
        </pc:grpChg>
        <pc:grpChg chg="add del mod">
          <ac:chgData name="박 민기" userId="fa80166b3cafd891" providerId="LiveId" clId="{56FC7118-1CAB-4E88-9880-542D55E99130}" dt="2021-07-12T15:47:42.368" v="5561" actId="478"/>
          <ac:grpSpMkLst>
            <pc:docMk/>
            <pc:sldMk cId="967159350" sldId="409"/>
            <ac:grpSpMk id="50" creationId="{31A3AE40-264B-4D2F-87E2-AC20A0DBC835}"/>
          </ac:grpSpMkLst>
        </pc:grpChg>
        <pc:grpChg chg="mod topLvl">
          <ac:chgData name="박 민기" userId="fa80166b3cafd891" providerId="LiveId" clId="{56FC7118-1CAB-4E88-9880-542D55E99130}" dt="2021-07-12T15:47:42.368" v="5561" actId="478"/>
          <ac:grpSpMkLst>
            <pc:docMk/>
            <pc:sldMk cId="967159350" sldId="409"/>
            <ac:grpSpMk id="51" creationId="{5B8A22BF-C0CD-492B-93B3-1D71DD627FF9}"/>
          </ac:grpSpMkLst>
        </pc:grpChg>
        <pc:graphicFrameChg chg="add mod modGraphic">
          <ac:chgData name="박 민기" userId="fa80166b3cafd891" providerId="LiveId" clId="{56FC7118-1CAB-4E88-9880-542D55E99130}" dt="2021-07-13T00:49:17.349" v="6355"/>
          <ac:graphicFrameMkLst>
            <pc:docMk/>
            <pc:sldMk cId="967159350" sldId="409"/>
            <ac:graphicFrameMk id="25" creationId="{15603BC5-F59F-48D2-9247-BB1EB4144DFE}"/>
          </ac:graphicFrameMkLst>
        </pc:graphicFrameChg>
        <pc:picChg chg="add del mod">
          <ac:chgData name="박 민기" userId="fa80166b3cafd891" providerId="LiveId" clId="{56FC7118-1CAB-4E88-9880-542D55E99130}" dt="2021-07-12T16:00:52.627" v="6039" actId="478"/>
          <ac:picMkLst>
            <pc:docMk/>
            <pc:sldMk cId="967159350" sldId="409"/>
            <ac:picMk id="3" creationId="{9744885D-EBCC-4C2A-8427-1FCA807D2F3B}"/>
          </ac:picMkLst>
        </pc:picChg>
        <pc:picChg chg="add mod">
          <ac:chgData name="박 민기" userId="fa80166b3cafd891" providerId="LiveId" clId="{56FC7118-1CAB-4E88-9880-542D55E99130}" dt="2021-07-12T16:01:08.136" v="6050" actId="1038"/>
          <ac:picMkLst>
            <pc:docMk/>
            <pc:sldMk cId="967159350" sldId="409"/>
            <ac:picMk id="12" creationId="{DE4E1380-27C9-4F0A-B393-6B1A9F9B90AD}"/>
          </ac:picMkLst>
        </pc:picChg>
        <pc:picChg chg="add del mod">
          <ac:chgData name="박 민기" userId="fa80166b3cafd891" providerId="LiveId" clId="{56FC7118-1CAB-4E88-9880-542D55E99130}" dt="2021-07-12T15:57:59.069" v="5964" actId="478"/>
          <ac:picMkLst>
            <pc:docMk/>
            <pc:sldMk cId="967159350" sldId="409"/>
            <ac:picMk id="16" creationId="{7BB5188C-B900-49E6-85D1-3B680F99600D}"/>
          </ac:picMkLst>
        </pc:picChg>
        <pc:picChg chg="add mod">
          <ac:chgData name="박 민기" userId="fa80166b3cafd891" providerId="LiveId" clId="{56FC7118-1CAB-4E88-9880-542D55E99130}" dt="2021-07-12T16:01:09.789" v="6052" actId="1038"/>
          <ac:picMkLst>
            <pc:docMk/>
            <pc:sldMk cId="967159350" sldId="409"/>
            <ac:picMk id="18" creationId="{3FF531FA-A96B-4511-BC3C-5CA418B1F295}"/>
          </ac:picMkLst>
        </pc:picChg>
        <pc:picChg chg="add del mod">
          <ac:chgData name="박 민기" userId="fa80166b3cafd891" providerId="LiveId" clId="{56FC7118-1CAB-4E88-9880-542D55E99130}" dt="2021-07-12T16:00:52.381" v="6038" actId="478"/>
          <ac:picMkLst>
            <pc:docMk/>
            <pc:sldMk cId="967159350" sldId="409"/>
            <ac:picMk id="33" creationId="{05768314-7F3F-493E-B3A5-018E672FCBFE}"/>
          </ac:picMkLst>
        </pc:picChg>
        <pc:picChg chg="add del mod">
          <ac:chgData name="박 민기" userId="fa80166b3cafd891" providerId="LiveId" clId="{56FC7118-1CAB-4E88-9880-542D55E99130}" dt="2021-07-12T15:36:14.221" v="5098" actId="478"/>
          <ac:picMkLst>
            <pc:docMk/>
            <pc:sldMk cId="967159350" sldId="409"/>
            <ac:picMk id="34" creationId="{1AA0CA27-E239-4766-910D-52F4C9B44ED5}"/>
          </ac:picMkLst>
        </pc:picChg>
        <pc:picChg chg="add del mod">
          <ac:chgData name="박 민기" userId="fa80166b3cafd891" providerId="LiveId" clId="{56FC7118-1CAB-4E88-9880-542D55E99130}" dt="2021-07-12T15:55:08.347" v="5851" actId="478"/>
          <ac:picMkLst>
            <pc:docMk/>
            <pc:sldMk cId="967159350" sldId="409"/>
            <ac:picMk id="35" creationId="{3C87A7E8-1DE9-441B-97A8-4D8240857D69}"/>
          </ac:picMkLst>
        </pc:picChg>
        <pc:picChg chg="add del mod">
          <ac:chgData name="박 민기" userId="fa80166b3cafd891" providerId="LiveId" clId="{56FC7118-1CAB-4E88-9880-542D55E99130}" dt="2021-07-12T15:57:41.420" v="5960" actId="478"/>
          <ac:picMkLst>
            <pc:docMk/>
            <pc:sldMk cId="967159350" sldId="409"/>
            <ac:picMk id="36" creationId="{702E23AE-B67C-4B00-BA15-F19A1D48FD0D}"/>
          </ac:picMkLst>
        </pc:picChg>
        <pc:picChg chg="add mod">
          <ac:chgData name="박 민기" userId="fa80166b3cafd891" providerId="LiveId" clId="{56FC7118-1CAB-4E88-9880-542D55E99130}" dt="2021-07-12T16:02:16.410" v="6072" actId="1076"/>
          <ac:picMkLst>
            <pc:docMk/>
            <pc:sldMk cId="967159350" sldId="409"/>
            <ac:picMk id="57" creationId="{DCF2AE72-8A84-4BC2-BB55-47A08F778F21}"/>
          </ac:picMkLst>
        </pc:picChg>
        <pc:picChg chg="add mod">
          <ac:chgData name="박 민기" userId="fa80166b3cafd891" providerId="LiveId" clId="{56FC7118-1CAB-4E88-9880-542D55E99130}" dt="2021-07-12T16:04:57.687" v="6173" actId="1076"/>
          <ac:picMkLst>
            <pc:docMk/>
            <pc:sldMk cId="967159350" sldId="409"/>
            <ac:picMk id="59" creationId="{66C0F2CE-6754-4F03-B50E-9B4C6093E02D}"/>
          </ac:picMkLst>
        </pc:picChg>
        <pc:cxnChg chg="mod">
          <ac:chgData name="박 민기" userId="fa80166b3cafd891" providerId="LiveId" clId="{56FC7118-1CAB-4E88-9880-542D55E99130}" dt="2021-07-12T15:42:29.819" v="5352"/>
          <ac:cxnSpMkLst>
            <pc:docMk/>
            <pc:sldMk cId="967159350" sldId="409"/>
            <ac:cxnSpMk id="48" creationId="{35FECF61-F0C0-46FF-8309-19C1AB419D8D}"/>
          </ac:cxnSpMkLst>
        </pc:cxnChg>
      </pc:sldChg>
      <pc:sldChg chg="addSp delSp modSp add del mod">
        <pc:chgData name="박 민기" userId="fa80166b3cafd891" providerId="LiveId" clId="{56FC7118-1CAB-4E88-9880-542D55E99130}" dt="2021-07-12T15:45:53.673" v="5526" actId="47"/>
        <pc:sldMkLst>
          <pc:docMk/>
          <pc:sldMk cId="935246085" sldId="410"/>
        </pc:sldMkLst>
        <pc:spChg chg="del">
          <ac:chgData name="박 민기" userId="fa80166b3cafd891" providerId="LiveId" clId="{56FC7118-1CAB-4E88-9880-542D55E99130}" dt="2021-07-12T15:44:19.325" v="5500" actId="478"/>
          <ac:spMkLst>
            <pc:docMk/>
            <pc:sldMk cId="935246085" sldId="410"/>
            <ac:spMk id="6" creationId="{AB363EAB-D2AC-460C-B300-E7272DE41BAC}"/>
          </ac:spMkLst>
        </pc:spChg>
        <pc:spChg chg="del">
          <ac:chgData name="박 민기" userId="fa80166b3cafd891" providerId="LiveId" clId="{56FC7118-1CAB-4E88-9880-542D55E99130}" dt="2021-07-12T15:44:19.325" v="5500" actId="478"/>
          <ac:spMkLst>
            <pc:docMk/>
            <pc:sldMk cId="935246085" sldId="410"/>
            <ac:spMk id="14" creationId="{4AA7B693-2589-4579-96E6-E3A7848C1C0F}"/>
          </ac:spMkLst>
        </pc:spChg>
        <pc:spChg chg="mod">
          <ac:chgData name="박 민기" userId="fa80166b3cafd891" providerId="LiveId" clId="{56FC7118-1CAB-4E88-9880-542D55E99130}" dt="2021-07-12T15:42:35.736" v="5372"/>
          <ac:spMkLst>
            <pc:docMk/>
            <pc:sldMk cId="935246085" sldId="410"/>
            <ac:spMk id="22" creationId="{EDC92F3F-61FB-482B-ADC3-372F9A783509}"/>
          </ac:spMkLst>
        </pc:spChg>
        <pc:spChg chg="mod">
          <ac:chgData name="박 민기" userId="fa80166b3cafd891" providerId="LiveId" clId="{56FC7118-1CAB-4E88-9880-542D55E99130}" dt="2021-07-12T15:42:39.600" v="5400"/>
          <ac:spMkLst>
            <pc:docMk/>
            <pc:sldMk cId="935246085" sldId="410"/>
            <ac:spMk id="24" creationId="{39DE7AE8-638E-4FC6-98AD-011246A0EDB6}"/>
          </ac:spMkLst>
        </pc:spChg>
        <pc:spChg chg="mod">
          <ac:chgData name="박 민기" userId="fa80166b3cafd891" providerId="LiveId" clId="{56FC7118-1CAB-4E88-9880-542D55E99130}" dt="2021-07-12T15:44:19.528" v="5501"/>
          <ac:spMkLst>
            <pc:docMk/>
            <pc:sldMk cId="935246085" sldId="410"/>
            <ac:spMk id="28" creationId="{DC5BE36F-C516-4E25-A88E-7FC3B300A177}"/>
          </ac:spMkLst>
        </pc:spChg>
        <pc:spChg chg="mod">
          <ac:chgData name="박 민기" userId="fa80166b3cafd891" providerId="LiveId" clId="{56FC7118-1CAB-4E88-9880-542D55E99130}" dt="2021-07-12T15:44:19.528" v="5501"/>
          <ac:spMkLst>
            <pc:docMk/>
            <pc:sldMk cId="935246085" sldId="410"/>
            <ac:spMk id="29" creationId="{1F4F00D0-D81D-47FA-A3AE-1C38BC0B55B7}"/>
          </ac:spMkLst>
        </pc:spChg>
        <pc:spChg chg="mod">
          <ac:chgData name="박 민기" userId="fa80166b3cafd891" providerId="LiveId" clId="{56FC7118-1CAB-4E88-9880-542D55E99130}" dt="2021-07-12T15:44:19.528" v="5501"/>
          <ac:spMkLst>
            <pc:docMk/>
            <pc:sldMk cId="935246085" sldId="410"/>
            <ac:spMk id="30" creationId="{BC4FDBE7-7E5D-4933-ACCB-BB7CDC10AD2F}"/>
          </ac:spMkLst>
        </pc:spChg>
        <pc:spChg chg="del">
          <ac:chgData name="박 민기" userId="fa80166b3cafd891" providerId="LiveId" clId="{56FC7118-1CAB-4E88-9880-542D55E99130}" dt="2021-07-12T15:44:19.325" v="5500" actId="478"/>
          <ac:spMkLst>
            <pc:docMk/>
            <pc:sldMk cId="935246085" sldId="410"/>
            <ac:spMk id="31" creationId="{81C06602-257A-4B1C-B991-0DF8BB310BE2}"/>
          </ac:spMkLst>
        </pc:spChg>
        <pc:grpChg chg="del">
          <ac:chgData name="박 민기" userId="fa80166b3cafd891" providerId="LiveId" clId="{56FC7118-1CAB-4E88-9880-542D55E99130}" dt="2021-07-12T15:42:35.178" v="5371" actId="478"/>
          <ac:grpSpMkLst>
            <pc:docMk/>
            <pc:sldMk cId="935246085" sldId="410"/>
            <ac:grpSpMk id="8" creationId="{B990F5F8-F1F4-41E3-A8C6-0C821B8B74C8}"/>
          </ac:grpSpMkLst>
        </pc:grpChg>
        <pc:grpChg chg="add mod">
          <ac:chgData name="박 민기" userId="fa80166b3cafd891" providerId="LiveId" clId="{56FC7118-1CAB-4E88-9880-542D55E99130}" dt="2021-07-12T15:42:35.736" v="5372"/>
          <ac:grpSpMkLst>
            <pc:docMk/>
            <pc:sldMk cId="935246085" sldId="410"/>
            <ac:grpSpMk id="21" creationId="{A33C03D4-FF12-4C50-969A-467017BB2A0A}"/>
          </ac:grpSpMkLst>
        </pc:grpChg>
        <pc:grpChg chg="add mod">
          <ac:chgData name="박 민기" userId="fa80166b3cafd891" providerId="LiveId" clId="{56FC7118-1CAB-4E88-9880-542D55E99130}" dt="2021-07-12T15:44:19.528" v="5501"/>
          <ac:grpSpMkLst>
            <pc:docMk/>
            <pc:sldMk cId="935246085" sldId="410"/>
            <ac:grpSpMk id="26" creationId="{8F4D8728-AAD4-4C52-891F-F1313FF1A453}"/>
          </ac:grpSpMkLst>
        </pc:grpChg>
        <pc:grpChg chg="mod">
          <ac:chgData name="박 민기" userId="fa80166b3cafd891" providerId="LiveId" clId="{56FC7118-1CAB-4E88-9880-542D55E99130}" dt="2021-07-12T15:44:19.528" v="5501"/>
          <ac:grpSpMkLst>
            <pc:docMk/>
            <pc:sldMk cId="935246085" sldId="410"/>
            <ac:grpSpMk id="27" creationId="{684395E1-CB4A-42BE-ACAA-AB9ED6158597}"/>
          </ac:grpSpMkLst>
        </pc:grpChg>
        <pc:cxnChg chg="mod">
          <ac:chgData name="박 민기" userId="fa80166b3cafd891" providerId="LiveId" clId="{56FC7118-1CAB-4E88-9880-542D55E99130}" dt="2021-07-12T15:42:35.736" v="5372"/>
          <ac:cxnSpMkLst>
            <pc:docMk/>
            <pc:sldMk cId="935246085" sldId="410"/>
            <ac:cxnSpMk id="23" creationId="{32017476-D2E3-4E73-A9CD-F7141441701F}"/>
          </ac:cxnSpMkLst>
        </pc:cxnChg>
      </pc:sldChg>
      <pc:sldChg chg="addSp delSp modSp add mod">
        <pc:chgData name="박 민기" userId="fa80166b3cafd891" providerId="LiveId" clId="{56FC7118-1CAB-4E88-9880-542D55E99130}" dt="2021-07-12T15:48:24.916" v="5581"/>
        <pc:sldMkLst>
          <pc:docMk/>
          <pc:sldMk cId="592355111" sldId="411"/>
        </pc:sldMkLst>
        <pc:spChg chg="mod">
          <ac:chgData name="박 민기" userId="fa80166b3cafd891" providerId="LiveId" clId="{56FC7118-1CAB-4E88-9880-542D55E99130}" dt="2021-07-12T15:41:16.733" v="5185" actId="164"/>
          <ac:spMkLst>
            <pc:docMk/>
            <pc:sldMk cId="592355111" sldId="411"/>
            <ac:spMk id="13" creationId="{9A4C49BE-EF12-4A73-BD7B-F0DC34A9A7BF}"/>
          </ac:spMkLst>
        </pc:spChg>
        <pc:spChg chg="mod">
          <ac:chgData name="박 민기" userId="fa80166b3cafd891" providerId="LiveId" clId="{56FC7118-1CAB-4E88-9880-542D55E99130}" dt="2021-07-12T15:41:16.733" v="5185" actId="164"/>
          <ac:spMkLst>
            <pc:docMk/>
            <pc:sldMk cId="592355111" sldId="411"/>
            <ac:spMk id="14" creationId="{EFA4E6C7-6E07-424B-B4B4-8CE0ADA0104A}"/>
          </ac:spMkLst>
        </pc:spChg>
        <pc:spChg chg="mod">
          <ac:chgData name="박 민기" userId="fa80166b3cafd891" providerId="LiveId" clId="{56FC7118-1CAB-4E88-9880-542D55E99130}" dt="2021-07-12T15:41:00.251" v="5178" actId="207"/>
          <ac:spMkLst>
            <pc:docMk/>
            <pc:sldMk cId="592355111" sldId="411"/>
            <ac:spMk id="16" creationId="{C2F938C7-BA55-429F-A964-8ED4B5126A63}"/>
          </ac:spMkLst>
        </pc:spChg>
        <pc:spChg chg="add del mod">
          <ac:chgData name="박 민기" userId="fa80166b3cafd891" providerId="LiveId" clId="{56FC7118-1CAB-4E88-9880-542D55E99130}" dt="2021-07-12T15:47:09.742" v="5545" actId="478"/>
          <ac:spMkLst>
            <pc:docMk/>
            <pc:sldMk cId="592355111" sldId="411"/>
            <ac:spMk id="20" creationId="{25B11F5A-C38A-4CB1-A977-A420006F4595}"/>
          </ac:spMkLst>
        </pc:spChg>
        <pc:spChg chg="add del mod">
          <ac:chgData name="박 민기" userId="fa80166b3cafd891" providerId="LiveId" clId="{56FC7118-1CAB-4E88-9880-542D55E99130}" dt="2021-07-12T15:47:29.216" v="5553" actId="478"/>
          <ac:spMkLst>
            <pc:docMk/>
            <pc:sldMk cId="592355111" sldId="411"/>
            <ac:spMk id="21" creationId="{C47B5C8F-EE0F-44CE-A0D6-D7612667EB80}"/>
          </ac:spMkLst>
        </pc:spChg>
        <pc:spChg chg="mod">
          <ac:chgData name="박 민기" userId="fa80166b3cafd891" providerId="LiveId" clId="{56FC7118-1CAB-4E88-9880-542D55E99130}" dt="2021-07-12T15:41:00.251" v="5178" actId="207"/>
          <ac:spMkLst>
            <pc:docMk/>
            <pc:sldMk cId="592355111" sldId="411"/>
            <ac:spMk id="22" creationId="{078F1783-FED7-4A61-9A50-CDE9C6E5C660}"/>
          </ac:spMkLst>
        </pc:spChg>
        <pc:spChg chg="add mod">
          <ac:chgData name="박 민기" userId="fa80166b3cafd891" providerId="LiveId" clId="{56FC7118-1CAB-4E88-9880-542D55E99130}" dt="2021-07-12T15:48:24.916" v="5581"/>
          <ac:spMkLst>
            <pc:docMk/>
            <pc:sldMk cId="592355111" sldId="411"/>
            <ac:spMk id="23" creationId="{A1724A80-3396-4B32-AC35-D829A2FC412E}"/>
          </ac:spMkLst>
        </pc:spChg>
        <pc:grpChg chg="add mod">
          <ac:chgData name="박 민기" userId="fa80166b3cafd891" providerId="LiveId" clId="{56FC7118-1CAB-4E88-9880-542D55E99130}" dt="2021-07-12T15:41:16.733" v="5185" actId="164"/>
          <ac:grpSpMkLst>
            <pc:docMk/>
            <pc:sldMk cId="592355111" sldId="411"/>
            <ac:grpSpMk id="2" creationId="{99E80FB1-F5CB-4E50-A6A6-CA8FFA4C1E0E}"/>
          </ac:grpSpMkLst>
        </pc:grpChg>
        <pc:picChg chg="del">
          <ac:chgData name="박 민기" userId="fa80166b3cafd891" providerId="LiveId" clId="{56FC7118-1CAB-4E88-9880-542D55E99130}" dt="2021-07-12T15:41:09.246" v="5180" actId="478"/>
          <ac:picMkLst>
            <pc:docMk/>
            <pc:sldMk cId="592355111" sldId="411"/>
            <ac:picMk id="4" creationId="{3F30BCAA-CAE5-4114-AC7D-2BD84FDD1870}"/>
          </ac:picMkLst>
        </pc:picChg>
        <pc:picChg chg="del mod">
          <ac:chgData name="박 민기" userId="fa80166b3cafd891" providerId="LiveId" clId="{56FC7118-1CAB-4E88-9880-542D55E99130}" dt="2021-07-12T15:41:08.934" v="5179" actId="478"/>
          <ac:picMkLst>
            <pc:docMk/>
            <pc:sldMk cId="592355111" sldId="411"/>
            <ac:picMk id="8" creationId="{957E9054-8390-4149-8233-A6E9FDDA14A7}"/>
          </ac:picMkLst>
        </pc:picChg>
        <pc:cxnChg chg="mod">
          <ac:chgData name="박 민기" userId="fa80166b3cafd891" providerId="LiveId" clId="{56FC7118-1CAB-4E88-9880-542D55E99130}" dt="2021-07-12T15:40:56.209" v="5177" actId="692"/>
          <ac:cxnSpMkLst>
            <pc:docMk/>
            <pc:sldMk cId="592355111" sldId="411"/>
            <ac:cxnSpMk id="17" creationId="{5B13C184-6643-49AB-9B1C-6E3BCD5D8CF8}"/>
          </ac:cxnSpMkLst>
        </pc:cxnChg>
      </pc:sldChg>
      <pc:sldChg chg="addSp delSp modSp add del mod">
        <pc:chgData name="박 민기" userId="fa80166b3cafd891" providerId="LiveId" clId="{56FC7118-1CAB-4E88-9880-542D55E99130}" dt="2021-07-12T16:07:38.378" v="6260" actId="47"/>
        <pc:sldMkLst>
          <pc:docMk/>
          <pc:sldMk cId="614088920" sldId="412"/>
        </pc:sldMkLst>
        <pc:spChg chg="add mod">
          <ac:chgData name="박 민기" userId="fa80166b3cafd891" providerId="LiveId" clId="{56FC7118-1CAB-4E88-9880-542D55E99130}" dt="2021-07-12T15:48:03.896" v="5570"/>
          <ac:spMkLst>
            <pc:docMk/>
            <pc:sldMk cId="614088920" sldId="412"/>
            <ac:spMk id="23" creationId="{F75293B1-33CD-4139-88D2-0BB03EE774BD}"/>
          </ac:spMkLst>
        </pc:spChg>
        <pc:spChg chg="del mod topLvl">
          <ac:chgData name="박 민기" userId="fa80166b3cafd891" providerId="LiveId" clId="{56FC7118-1CAB-4E88-9880-542D55E99130}" dt="2021-07-12T15:47:45.455" v="5562" actId="478"/>
          <ac:spMkLst>
            <pc:docMk/>
            <pc:sldMk cId="614088920" sldId="412"/>
            <ac:spMk id="52" creationId="{3A25247C-E2CD-4430-A1FF-2FAEB0B9FED8}"/>
          </ac:spMkLst>
        </pc:spChg>
        <pc:grpChg chg="del">
          <ac:chgData name="박 민기" userId="fa80166b3cafd891" providerId="LiveId" clId="{56FC7118-1CAB-4E88-9880-542D55E99130}" dt="2021-07-12T15:47:45.455" v="5562" actId="478"/>
          <ac:grpSpMkLst>
            <pc:docMk/>
            <pc:sldMk cId="614088920" sldId="412"/>
            <ac:grpSpMk id="50" creationId="{31A3AE40-264B-4D2F-87E2-AC20A0DBC835}"/>
          </ac:grpSpMkLst>
        </pc:grpChg>
        <pc:grpChg chg="topLvl">
          <ac:chgData name="박 민기" userId="fa80166b3cafd891" providerId="LiveId" clId="{56FC7118-1CAB-4E88-9880-542D55E99130}" dt="2021-07-12T15:47:45.455" v="5562" actId="478"/>
          <ac:grpSpMkLst>
            <pc:docMk/>
            <pc:sldMk cId="614088920" sldId="412"/>
            <ac:grpSpMk id="51" creationId="{5B8A22BF-C0CD-492B-93B3-1D71DD627FF9}"/>
          </ac:grpSpMkLst>
        </pc:grpChg>
      </pc:sldChg>
      <pc:sldChg chg="delSp modSp add del mod">
        <pc:chgData name="박 민기" userId="fa80166b3cafd891" providerId="LiveId" clId="{56FC7118-1CAB-4E88-9880-542D55E99130}" dt="2021-07-12T15:41:12.843" v="5184" actId="47"/>
        <pc:sldMkLst>
          <pc:docMk/>
          <pc:sldMk cId="2638972607" sldId="412"/>
        </pc:sldMkLst>
        <pc:spChg chg="mod">
          <ac:chgData name="박 민기" userId="fa80166b3cafd891" providerId="LiveId" clId="{56FC7118-1CAB-4E88-9880-542D55E99130}" dt="2021-07-12T15:40:12.197" v="5170" actId="207"/>
          <ac:spMkLst>
            <pc:docMk/>
            <pc:sldMk cId="2638972607" sldId="412"/>
            <ac:spMk id="13" creationId="{9A4C49BE-EF12-4A73-BD7B-F0DC34A9A7BF}"/>
          </ac:spMkLst>
        </pc:spChg>
        <pc:spChg chg="mod">
          <ac:chgData name="박 민기" userId="fa80166b3cafd891" providerId="LiveId" clId="{56FC7118-1CAB-4E88-9880-542D55E99130}" dt="2021-07-12T15:40:18.141" v="5173" actId="207"/>
          <ac:spMkLst>
            <pc:docMk/>
            <pc:sldMk cId="2638972607" sldId="412"/>
            <ac:spMk id="14" creationId="{EFA4E6C7-6E07-424B-B4B4-8CE0ADA0104A}"/>
          </ac:spMkLst>
        </pc:spChg>
        <pc:picChg chg="del">
          <ac:chgData name="박 민기" userId="fa80166b3cafd891" providerId="LiveId" clId="{56FC7118-1CAB-4E88-9880-542D55E99130}" dt="2021-07-12T15:40:06.327" v="5169" actId="478"/>
          <ac:picMkLst>
            <pc:docMk/>
            <pc:sldMk cId="2638972607" sldId="412"/>
            <ac:picMk id="4" creationId="{3F30BCAA-CAE5-4114-AC7D-2BD84FDD1870}"/>
          </ac:picMkLst>
        </pc:picChg>
      </pc:sldChg>
      <pc:sldChg chg="delSp modSp add mod ord">
        <pc:chgData name="박 민기" userId="fa80166b3cafd891" providerId="LiveId" clId="{56FC7118-1CAB-4E88-9880-542D55E99130}" dt="2021-07-13T00:49:09.464" v="6354" actId="572"/>
        <pc:sldMkLst>
          <pc:docMk/>
          <pc:sldMk cId="3762417701" sldId="413"/>
        </pc:sldMkLst>
        <pc:spChg chg="mod">
          <ac:chgData name="박 민기" userId="fa80166b3cafd891" providerId="LiveId" clId="{56FC7118-1CAB-4E88-9880-542D55E99130}" dt="2021-07-12T15:59:39.391" v="6008" actId="1038"/>
          <ac:spMkLst>
            <pc:docMk/>
            <pc:sldMk cId="3762417701" sldId="413"/>
            <ac:spMk id="37" creationId="{9D071BF8-22E1-4CCD-BFE7-7328648AC05E}"/>
          </ac:spMkLst>
        </pc:spChg>
        <pc:spChg chg="mod">
          <ac:chgData name="박 민기" userId="fa80166b3cafd891" providerId="LiveId" clId="{56FC7118-1CAB-4E88-9880-542D55E99130}" dt="2021-07-13T00:48:49.790" v="6351" actId="1076"/>
          <ac:spMkLst>
            <pc:docMk/>
            <pc:sldMk cId="3762417701" sldId="413"/>
            <ac:spMk id="38" creationId="{02145B2A-8E4E-4851-951C-EA8B50A28295}"/>
          </ac:spMkLst>
        </pc:spChg>
        <pc:spChg chg="mod">
          <ac:chgData name="박 민기" userId="fa80166b3cafd891" providerId="LiveId" clId="{56FC7118-1CAB-4E88-9880-542D55E99130}" dt="2021-07-12T15:59:24.738" v="6000" actId="1076"/>
          <ac:spMkLst>
            <pc:docMk/>
            <pc:sldMk cId="3762417701" sldId="413"/>
            <ac:spMk id="41" creationId="{034240DA-0717-445F-97CC-0CA4A56F42B8}"/>
          </ac:spMkLst>
        </pc:spChg>
        <pc:spChg chg="del">
          <ac:chgData name="박 민기" userId="fa80166b3cafd891" providerId="LiveId" clId="{56FC7118-1CAB-4E88-9880-542D55E99130}" dt="2021-07-12T15:59:16.242" v="5993" actId="478"/>
          <ac:spMkLst>
            <pc:docMk/>
            <pc:sldMk cId="3762417701" sldId="413"/>
            <ac:spMk id="42" creationId="{19E0F0E8-B1FF-4008-880B-6BAE1FFBE5FB}"/>
          </ac:spMkLst>
        </pc:spChg>
        <pc:spChg chg="del">
          <ac:chgData name="박 민기" userId="fa80166b3cafd891" providerId="LiveId" clId="{56FC7118-1CAB-4E88-9880-542D55E99130}" dt="2021-07-12T15:59:17.069" v="5994" actId="478"/>
          <ac:spMkLst>
            <pc:docMk/>
            <pc:sldMk cId="3762417701" sldId="413"/>
            <ac:spMk id="43" creationId="{DEFA3860-91F0-4D31-B506-C11B8094472F}"/>
          </ac:spMkLst>
        </pc:spChg>
        <pc:graphicFrameChg chg="mod modGraphic">
          <ac:chgData name="박 민기" userId="fa80166b3cafd891" providerId="LiveId" clId="{56FC7118-1CAB-4E88-9880-542D55E99130}" dt="2021-07-13T00:49:09.464" v="6354" actId="572"/>
          <ac:graphicFrameMkLst>
            <pc:docMk/>
            <pc:sldMk cId="3762417701" sldId="413"/>
            <ac:graphicFrameMk id="25" creationId="{15603BC5-F59F-48D2-9247-BB1EB4144DFE}"/>
          </ac:graphicFrameMkLst>
        </pc:graphicFrameChg>
        <pc:picChg chg="mod">
          <ac:chgData name="박 민기" userId="fa80166b3cafd891" providerId="LiveId" clId="{56FC7118-1CAB-4E88-9880-542D55E99130}" dt="2021-07-12T15:59:39.391" v="6008" actId="1038"/>
          <ac:picMkLst>
            <pc:docMk/>
            <pc:sldMk cId="3762417701" sldId="413"/>
            <ac:picMk id="3" creationId="{9744885D-EBCC-4C2A-8427-1FCA807D2F3B}"/>
          </ac:picMkLst>
        </pc:picChg>
        <pc:picChg chg="del">
          <ac:chgData name="박 민기" userId="fa80166b3cafd891" providerId="LiveId" clId="{56FC7118-1CAB-4E88-9880-542D55E99130}" dt="2021-07-12T15:59:17.733" v="5996" actId="478"/>
          <ac:picMkLst>
            <pc:docMk/>
            <pc:sldMk cId="3762417701" sldId="413"/>
            <ac:picMk id="12" creationId="{DE4E1380-27C9-4F0A-B393-6B1A9F9B90AD}"/>
          </ac:picMkLst>
        </pc:picChg>
        <pc:picChg chg="del">
          <ac:chgData name="박 민기" userId="fa80166b3cafd891" providerId="LiveId" clId="{56FC7118-1CAB-4E88-9880-542D55E99130}" dt="2021-07-12T15:59:17.360" v="5995" actId="478"/>
          <ac:picMkLst>
            <pc:docMk/>
            <pc:sldMk cId="3762417701" sldId="413"/>
            <ac:picMk id="18" creationId="{3FF531FA-A96B-4511-BC3C-5CA418B1F295}"/>
          </ac:picMkLst>
        </pc:picChg>
        <pc:picChg chg="mod">
          <ac:chgData name="박 민기" userId="fa80166b3cafd891" providerId="LiveId" clId="{56FC7118-1CAB-4E88-9880-542D55E99130}" dt="2021-07-12T15:59:28.247" v="6001" actId="1076"/>
          <ac:picMkLst>
            <pc:docMk/>
            <pc:sldMk cId="3762417701" sldId="413"/>
            <ac:picMk id="33" creationId="{05768314-7F3F-493E-B3A5-018E672FCBFE}"/>
          </ac:picMkLst>
        </pc:picChg>
      </pc:sldChg>
      <pc:sldChg chg="addSp delSp modSp add del mod">
        <pc:chgData name="박 민기" userId="fa80166b3cafd891" providerId="LiveId" clId="{56FC7118-1CAB-4E88-9880-542D55E99130}" dt="2021-07-12T16:14:33.193" v="6306" actId="47"/>
        <pc:sldMkLst>
          <pc:docMk/>
          <pc:sldMk cId="469412606" sldId="414"/>
        </pc:sldMkLst>
        <pc:graphicFrameChg chg="mod modGraphic">
          <ac:chgData name="박 민기" userId="fa80166b3cafd891" providerId="LiveId" clId="{56FC7118-1CAB-4E88-9880-542D55E99130}" dt="2021-07-12T16:11:57.714" v="6293"/>
          <ac:graphicFrameMkLst>
            <pc:docMk/>
            <pc:sldMk cId="469412606" sldId="414"/>
            <ac:graphicFrameMk id="2" creationId="{ECC89C01-4728-40A2-BA5F-6B0D18F7A477}"/>
          </ac:graphicFrameMkLst>
        </pc:graphicFrameChg>
        <pc:picChg chg="add del mod">
          <ac:chgData name="박 민기" userId="fa80166b3cafd891" providerId="LiveId" clId="{56FC7118-1CAB-4E88-9880-542D55E99130}" dt="2021-07-12T16:11:16.556" v="6278" actId="478"/>
          <ac:picMkLst>
            <pc:docMk/>
            <pc:sldMk cId="469412606" sldId="414"/>
            <ac:picMk id="4" creationId="{ADBDD322-A9C2-4911-8363-A0D634CF457D}"/>
          </ac:picMkLst>
        </pc:picChg>
      </pc:sldChg>
      <pc:sldChg chg="add del">
        <pc:chgData name="박 민기" userId="fa80166b3cafd891" providerId="LiveId" clId="{56FC7118-1CAB-4E88-9880-542D55E99130}" dt="2021-07-13T00:55:45.222" v="6407" actId="47"/>
        <pc:sldMkLst>
          <pc:docMk/>
          <pc:sldMk cId="4110352078" sldId="414"/>
        </pc:sldMkLst>
      </pc:sldChg>
      <pc:sldChg chg="add del">
        <pc:chgData name="박 민기" userId="fa80166b3cafd891" providerId="LiveId" clId="{56FC7118-1CAB-4E88-9880-542D55E99130}" dt="2021-07-13T00:53:59.011" v="6393" actId="47"/>
        <pc:sldMkLst>
          <pc:docMk/>
          <pc:sldMk cId="1420753773" sldId="415"/>
        </pc:sldMkLst>
      </pc:sldChg>
      <pc:sldChg chg="add del">
        <pc:chgData name="박 민기" userId="fa80166b3cafd891" providerId="LiveId" clId="{56FC7118-1CAB-4E88-9880-542D55E99130}" dt="2021-07-13T00:54:17.805" v="6397" actId="47"/>
        <pc:sldMkLst>
          <pc:docMk/>
          <pc:sldMk cId="2095903070" sldId="416"/>
        </pc:sldMkLst>
      </pc:sldChg>
    </pc:docChg>
  </pc:docChgLst>
  <pc:docChgLst>
    <pc:chgData name="박 민기" userId="fa80166b3cafd891" providerId="LiveId" clId="{7CF9584A-FBE6-4202-801F-90297A3FDBC7}"/>
    <pc:docChg chg="undo custSel addSld delSld modSld sldOrd">
      <pc:chgData name="박 민기" userId="fa80166b3cafd891" providerId="LiveId" clId="{7CF9584A-FBE6-4202-801F-90297A3FDBC7}" dt="2021-07-18T14:04:27.195" v="1647" actId="47"/>
      <pc:docMkLst>
        <pc:docMk/>
      </pc:docMkLst>
      <pc:sldChg chg="modNotesTx">
        <pc:chgData name="박 민기" userId="fa80166b3cafd891" providerId="LiveId" clId="{7CF9584A-FBE6-4202-801F-90297A3FDBC7}" dt="2021-07-18T14:01:58.001" v="1638" actId="20577"/>
        <pc:sldMkLst>
          <pc:docMk/>
          <pc:sldMk cId="3407595945" sldId="257"/>
        </pc:sldMkLst>
      </pc:sldChg>
      <pc:sldChg chg="del">
        <pc:chgData name="박 민기" userId="fa80166b3cafd891" providerId="LiveId" clId="{7CF9584A-FBE6-4202-801F-90297A3FDBC7}" dt="2021-07-18T11:39:39.013" v="0" actId="47"/>
        <pc:sldMkLst>
          <pc:docMk/>
          <pc:sldMk cId="3692491687" sldId="263"/>
        </pc:sldMkLst>
      </pc:sldChg>
      <pc:sldChg chg="ord">
        <pc:chgData name="박 민기" userId="fa80166b3cafd891" providerId="LiveId" clId="{7CF9584A-FBE6-4202-801F-90297A3FDBC7}" dt="2021-07-18T11:39:51.009" v="8"/>
        <pc:sldMkLst>
          <pc:docMk/>
          <pc:sldMk cId="3019740265" sldId="291"/>
        </pc:sldMkLst>
      </pc:sldChg>
      <pc:sldChg chg="del">
        <pc:chgData name="박 민기" userId="fa80166b3cafd891" providerId="LiveId" clId="{7CF9584A-FBE6-4202-801F-90297A3FDBC7}" dt="2021-07-18T11:39:39.523" v="1" actId="47"/>
        <pc:sldMkLst>
          <pc:docMk/>
          <pc:sldMk cId="3041288606" sldId="393"/>
        </pc:sldMkLst>
      </pc:sldChg>
      <pc:sldChg chg="del">
        <pc:chgData name="박 민기" userId="fa80166b3cafd891" providerId="LiveId" clId="{7CF9584A-FBE6-4202-801F-90297A3FDBC7}" dt="2021-07-18T11:39:41.766" v="5" actId="47"/>
        <pc:sldMkLst>
          <pc:docMk/>
          <pc:sldMk cId="3117124445" sldId="395"/>
        </pc:sldMkLst>
      </pc:sldChg>
      <pc:sldChg chg="del">
        <pc:chgData name="박 민기" userId="fa80166b3cafd891" providerId="LiveId" clId="{7CF9584A-FBE6-4202-801F-90297A3FDBC7}" dt="2021-07-18T11:39:42.282" v="6" actId="47"/>
        <pc:sldMkLst>
          <pc:docMk/>
          <pc:sldMk cId="2015636752" sldId="396"/>
        </pc:sldMkLst>
      </pc:sldChg>
      <pc:sldChg chg="del">
        <pc:chgData name="박 민기" userId="fa80166b3cafd891" providerId="LiveId" clId="{7CF9584A-FBE6-4202-801F-90297A3FDBC7}" dt="2021-07-18T11:39:40.650" v="3" actId="47"/>
        <pc:sldMkLst>
          <pc:docMk/>
          <pc:sldMk cId="1547729377" sldId="402"/>
        </pc:sldMkLst>
      </pc:sldChg>
      <pc:sldChg chg="del">
        <pc:chgData name="박 민기" userId="fa80166b3cafd891" providerId="LiveId" clId="{7CF9584A-FBE6-4202-801F-90297A3FDBC7}" dt="2021-07-18T11:39:40.033" v="2" actId="47"/>
        <pc:sldMkLst>
          <pc:docMk/>
          <pc:sldMk cId="2583963086" sldId="403"/>
        </pc:sldMkLst>
      </pc:sldChg>
      <pc:sldChg chg="del">
        <pc:chgData name="박 민기" userId="fa80166b3cafd891" providerId="LiveId" clId="{7CF9584A-FBE6-4202-801F-90297A3FDBC7}" dt="2021-07-18T13:37:28.513" v="953" actId="47"/>
        <pc:sldMkLst>
          <pc:docMk/>
          <pc:sldMk cId="1227152548" sldId="404"/>
        </pc:sldMkLst>
      </pc:sldChg>
      <pc:sldChg chg="modSp del mod">
        <pc:chgData name="박 민기" userId="fa80166b3cafd891" providerId="LiveId" clId="{7CF9584A-FBE6-4202-801F-90297A3FDBC7}" dt="2021-07-18T13:28:08.048" v="644" actId="47"/>
        <pc:sldMkLst>
          <pc:docMk/>
          <pc:sldMk cId="2595845651" sldId="405"/>
        </pc:sldMkLst>
        <pc:spChg chg="mod">
          <ac:chgData name="박 민기" userId="fa80166b3cafd891" providerId="LiveId" clId="{7CF9584A-FBE6-4202-801F-90297A3FDBC7}" dt="2021-07-18T13:27:33.288" v="564" actId="20577"/>
          <ac:spMkLst>
            <pc:docMk/>
            <pc:sldMk cId="2595845651" sldId="405"/>
            <ac:spMk id="11" creationId="{7A0261B9-9584-42C7-BD2F-285594C52275}"/>
          </ac:spMkLst>
        </pc:spChg>
      </pc:sldChg>
      <pc:sldChg chg="del">
        <pc:chgData name="박 민기" userId="fa80166b3cafd891" providerId="LiveId" clId="{7CF9584A-FBE6-4202-801F-90297A3FDBC7}" dt="2021-07-18T11:39:41.231" v="4" actId="47"/>
        <pc:sldMkLst>
          <pc:docMk/>
          <pc:sldMk cId="861178575" sldId="406"/>
        </pc:sldMkLst>
      </pc:sldChg>
      <pc:sldChg chg="modSp mod">
        <pc:chgData name="박 민기" userId="fa80166b3cafd891" providerId="LiveId" clId="{7CF9584A-FBE6-4202-801F-90297A3FDBC7}" dt="2021-07-18T11:40:43.962" v="50" actId="20577"/>
        <pc:sldMkLst>
          <pc:docMk/>
          <pc:sldMk cId="967159350" sldId="409"/>
        </pc:sldMkLst>
        <pc:graphicFrameChg chg="mod modGraphic">
          <ac:chgData name="박 민기" userId="fa80166b3cafd891" providerId="LiveId" clId="{7CF9584A-FBE6-4202-801F-90297A3FDBC7}" dt="2021-07-18T11:40:43.962" v="50" actId="20577"/>
          <ac:graphicFrameMkLst>
            <pc:docMk/>
            <pc:sldMk cId="967159350" sldId="409"/>
            <ac:graphicFrameMk id="25" creationId="{15603BC5-F59F-48D2-9247-BB1EB4144DFE}"/>
          </ac:graphicFrameMkLst>
        </pc:graphicFrameChg>
      </pc:sldChg>
      <pc:sldChg chg="modNotesTx">
        <pc:chgData name="박 민기" userId="fa80166b3cafd891" providerId="LiveId" clId="{7CF9584A-FBE6-4202-801F-90297A3FDBC7}" dt="2021-07-18T13:29:08.019" v="686" actId="20577"/>
        <pc:sldMkLst>
          <pc:docMk/>
          <pc:sldMk cId="592355111" sldId="411"/>
        </pc:sldMkLst>
      </pc:sldChg>
      <pc:sldChg chg="addSp delSp modSp add del mod ord">
        <pc:chgData name="박 민기" userId="fa80166b3cafd891" providerId="LiveId" clId="{7CF9584A-FBE6-4202-801F-90297A3FDBC7}" dt="2021-07-18T13:38:01.496" v="964" actId="47"/>
        <pc:sldMkLst>
          <pc:docMk/>
          <pc:sldMk cId="1802195712" sldId="414"/>
        </pc:sldMkLst>
        <pc:spChg chg="add mod">
          <ac:chgData name="박 민기" userId="fa80166b3cafd891" providerId="LiveId" clId="{7CF9584A-FBE6-4202-801F-90297A3FDBC7}" dt="2021-07-18T13:29:21.627" v="688" actId="21"/>
          <ac:spMkLst>
            <pc:docMk/>
            <pc:sldMk cId="1802195712" sldId="414"/>
            <ac:spMk id="4" creationId="{992744A7-4834-4582-ACC4-3604DF1B7668}"/>
          </ac:spMkLst>
        </pc:spChg>
        <pc:spChg chg="mod">
          <ac:chgData name="박 민기" userId="fa80166b3cafd891" providerId="LiveId" clId="{7CF9584A-FBE6-4202-801F-90297A3FDBC7}" dt="2021-07-18T13:28:51.554" v="670" actId="20577"/>
          <ac:spMkLst>
            <pc:docMk/>
            <pc:sldMk cId="1802195712" sldId="414"/>
            <ac:spMk id="16" creationId="{C2F938C7-BA55-429F-A964-8ED4B5126A63}"/>
          </ac:spMkLst>
        </pc:spChg>
        <pc:spChg chg="mod">
          <ac:chgData name="박 민기" userId="fa80166b3cafd891" providerId="LiveId" clId="{7CF9584A-FBE6-4202-801F-90297A3FDBC7}" dt="2021-07-18T13:28:51.275" v="668" actId="20577"/>
          <ac:spMkLst>
            <pc:docMk/>
            <pc:sldMk cId="1802195712" sldId="414"/>
            <ac:spMk id="22" creationId="{078F1783-FED7-4A61-9A50-CDE9C6E5C660}"/>
          </ac:spMkLst>
        </pc:spChg>
        <pc:spChg chg="del">
          <ac:chgData name="박 민기" userId="fa80166b3cafd891" providerId="LiveId" clId="{7CF9584A-FBE6-4202-801F-90297A3FDBC7}" dt="2021-07-18T11:53:38.925" v="309" actId="478"/>
          <ac:spMkLst>
            <pc:docMk/>
            <pc:sldMk cId="1802195712" sldId="414"/>
            <ac:spMk id="23" creationId="{A1724A80-3396-4B32-AC35-D829A2FC412E}"/>
          </ac:spMkLst>
        </pc:spChg>
        <pc:grpChg chg="mod">
          <ac:chgData name="박 민기" userId="fa80166b3cafd891" providerId="LiveId" clId="{7CF9584A-FBE6-4202-801F-90297A3FDBC7}" dt="2021-07-18T11:53:28.713" v="303" actId="1076"/>
          <ac:grpSpMkLst>
            <pc:docMk/>
            <pc:sldMk cId="1802195712" sldId="414"/>
            <ac:grpSpMk id="15" creationId="{3CC3C058-F156-4DE4-AB9B-2C83E5F3AA12}"/>
          </ac:grpSpMkLst>
        </pc:grpChg>
        <pc:picChg chg="del">
          <ac:chgData name="박 민기" userId="fa80166b3cafd891" providerId="LiveId" clId="{7CF9584A-FBE6-4202-801F-90297A3FDBC7}" dt="2021-07-18T11:53:31.479" v="305" actId="478"/>
          <ac:picMkLst>
            <pc:docMk/>
            <pc:sldMk cId="1802195712" sldId="414"/>
            <ac:picMk id="3" creationId="{C6F75DBD-85F2-4138-8888-2F5B8F5AD241}"/>
          </ac:picMkLst>
        </pc:picChg>
        <pc:picChg chg="del">
          <ac:chgData name="박 민기" userId="fa80166b3cafd891" providerId="LiveId" clId="{7CF9584A-FBE6-4202-801F-90297A3FDBC7}" dt="2021-07-18T11:53:30.713" v="304" actId="478"/>
          <ac:picMkLst>
            <pc:docMk/>
            <pc:sldMk cId="1802195712" sldId="414"/>
            <ac:picMk id="5" creationId="{7732507B-9E3E-47C2-8F24-4D4A4DE488EE}"/>
          </ac:picMkLst>
        </pc:picChg>
        <pc:picChg chg="del">
          <ac:chgData name="박 민기" userId="fa80166b3cafd891" providerId="LiveId" clId="{7CF9584A-FBE6-4202-801F-90297A3FDBC7}" dt="2021-07-18T11:53:31.479" v="305" actId="478"/>
          <ac:picMkLst>
            <pc:docMk/>
            <pc:sldMk cId="1802195712" sldId="414"/>
            <ac:picMk id="7" creationId="{23ACE32E-009E-400A-9595-3F4B5A8FB507}"/>
          </ac:picMkLst>
        </pc:picChg>
        <pc:picChg chg="add del mod modCrop">
          <ac:chgData name="박 민기" userId="fa80166b3cafd891" providerId="LiveId" clId="{7CF9584A-FBE6-4202-801F-90297A3FDBC7}" dt="2021-07-18T13:29:43.313" v="702" actId="478"/>
          <ac:picMkLst>
            <pc:docMk/>
            <pc:sldMk cId="1802195712" sldId="414"/>
            <ac:picMk id="8" creationId="{CDD53EC2-2E2E-4A29-928E-B6EFE23F7A15}"/>
          </ac:picMkLst>
        </pc:picChg>
        <pc:picChg chg="add del mod">
          <ac:chgData name="박 민기" userId="fa80166b3cafd891" providerId="LiveId" clId="{7CF9584A-FBE6-4202-801F-90297A3FDBC7}" dt="2021-07-18T13:29:43.851" v="703" actId="478"/>
          <ac:picMkLst>
            <pc:docMk/>
            <pc:sldMk cId="1802195712" sldId="414"/>
            <ac:picMk id="10" creationId="{2D8C61BB-2444-4249-9DBB-E79D4F9A656F}"/>
          </ac:picMkLst>
        </pc:picChg>
        <pc:picChg chg="del">
          <ac:chgData name="박 민기" userId="fa80166b3cafd891" providerId="LiveId" clId="{7CF9584A-FBE6-4202-801F-90297A3FDBC7}" dt="2021-07-18T11:53:31.479" v="305" actId="478"/>
          <ac:picMkLst>
            <pc:docMk/>
            <pc:sldMk cId="1802195712" sldId="414"/>
            <ac:picMk id="18" creationId="{D6C9E0A0-A1D7-4E74-9C8D-98B88581264F}"/>
          </ac:picMkLst>
        </pc:picChg>
        <pc:picChg chg="del">
          <ac:chgData name="박 민기" userId="fa80166b3cafd891" providerId="LiveId" clId="{7CF9584A-FBE6-4202-801F-90297A3FDBC7}" dt="2021-07-18T11:53:32.344" v="306" actId="478"/>
          <ac:picMkLst>
            <pc:docMk/>
            <pc:sldMk cId="1802195712" sldId="414"/>
            <ac:picMk id="19" creationId="{FB31E131-97B0-4E3A-8C60-92172A4D0AD0}"/>
          </ac:picMkLst>
        </pc:picChg>
        <pc:picChg chg="add mod">
          <ac:chgData name="박 민기" userId="fa80166b3cafd891" providerId="LiveId" clId="{7CF9584A-FBE6-4202-801F-90297A3FDBC7}" dt="2021-07-18T13:28:39.983" v="647"/>
          <ac:picMkLst>
            <pc:docMk/>
            <pc:sldMk cId="1802195712" sldId="414"/>
            <ac:picMk id="24" creationId="{F4C9AE37-C931-4662-9EA7-1034E5F07F95}"/>
          </ac:picMkLst>
        </pc:picChg>
        <pc:picChg chg="del">
          <ac:chgData name="박 민기" userId="fa80166b3cafd891" providerId="LiveId" clId="{7CF9584A-FBE6-4202-801F-90297A3FDBC7}" dt="2021-07-18T11:53:31.479" v="305" actId="478"/>
          <ac:picMkLst>
            <pc:docMk/>
            <pc:sldMk cId="1802195712" sldId="414"/>
            <ac:picMk id="25" creationId="{8C9751E3-0A5D-4BFC-8F63-51B8B6328A48}"/>
          </ac:picMkLst>
        </pc:picChg>
        <pc:picChg chg="del mod">
          <ac:chgData name="박 민기" userId="fa80166b3cafd891" providerId="LiveId" clId="{7CF9584A-FBE6-4202-801F-90297A3FDBC7}" dt="2021-07-18T11:53:32.838" v="308" actId="478"/>
          <ac:picMkLst>
            <pc:docMk/>
            <pc:sldMk cId="1802195712" sldId="414"/>
            <ac:picMk id="1030" creationId="{8E46D176-A37D-4498-B923-989ECDD02AFA}"/>
          </ac:picMkLst>
        </pc:picChg>
      </pc:sldChg>
      <pc:sldChg chg="addSp delSp modSp add del mod">
        <pc:chgData name="박 민기" userId="fa80166b3cafd891" providerId="LiveId" clId="{7CF9584A-FBE6-4202-801F-90297A3FDBC7}" dt="2021-07-18T13:40:55.804" v="1165" actId="47"/>
        <pc:sldMkLst>
          <pc:docMk/>
          <pc:sldMk cId="2448316933" sldId="415"/>
        </pc:sldMkLst>
        <pc:spChg chg="mod topLvl">
          <ac:chgData name="박 민기" userId="fa80166b3cafd891" providerId="LiveId" clId="{7CF9584A-FBE6-4202-801F-90297A3FDBC7}" dt="2021-07-18T13:37:36.894" v="958" actId="165"/>
          <ac:spMkLst>
            <pc:docMk/>
            <pc:sldMk cId="2448316933" sldId="415"/>
            <ac:spMk id="2" creationId="{BE63464A-6125-4A09-B597-DA0DFF1C7CAC}"/>
          </ac:spMkLst>
        </pc:spChg>
        <pc:spChg chg="mod topLvl">
          <ac:chgData name="박 민기" userId="fa80166b3cafd891" providerId="LiveId" clId="{7CF9584A-FBE6-4202-801F-90297A3FDBC7}" dt="2021-07-18T13:37:41.033" v="961" actId="1076"/>
          <ac:spMkLst>
            <pc:docMk/>
            <pc:sldMk cId="2448316933" sldId="415"/>
            <ac:spMk id="11" creationId="{7A0261B9-9584-42C7-BD2F-285594C52275}"/>
          </ac:spMkLst>
        </pc:spChg>
        <pc:grpChg chg="add del mod">
          <ac:chgData name="박 민기" userId="fa80166b3cafd891" providerId="LiveId" clId="{7CF9584A-FBE6-4202-801F-90297A3FDBC7}" dt="2021-07-18T13:37:36.894" v="958" actId="165"/>
          <ac:grpSpMkLst>
            <pc:docMk/>
            <pc:sldMk cId="2448316933" sldId="415"/>
            <ac:grpSpMk id="3" creationId="{10D5E164-B023-47BA-9756-AF6E6DF8B91B}"/>
          </ac:grpSpMkLst>
        </pc:grpChg>
      </pc:sldChg>
      <pc:sldChg chg="addSp delSp modSp add mod ord modNotesTx">
        <pc:chgData name="박 민기" userId="fa80166b3cafd891" providerId="LiveId" clId="{7CF9584A-FBE6-4202-801F-90297A3FDBC7}" dt="2021-07-18T14:02:02.942" v="1639" actId="20577"/>
        <pc:sldMkLst>
          <pc:docMk/>
          <pc:sldMk cId="1205921652" sldId="416"/>
        </pc:sldMkLst>
        <pc:spChg chg="add del mod">
          <ac:chgData name="박 민기" userId="fa80166b3cafd891" providerId="LiveId" clId="{7CF9584A-FBE6-4202-801F-90297A3FDBC7}" dt="2021-07-18T13:53:54.055" v="1192" actId="478"/>
          <ac:spMkLst>
            <pc:docMk/>
            <pc:sldMk cId="1205921652" sldId="416"/>
            <ac:spMk id="3" creationId="{8CD742D4-A436-40F7-9D2B-991C720CF2EA}"/>
          </ac:spMkLst>
        </pc:spChg>
        <pc:spChg chg="del">
          <ac:chgData name="박 민기" userId="fa80166b3cafd891" providerId="LiveId" clId="{7CF9584A-FBE6-4202-801F-90297A3FDBC7}" dt="2021-07-18T13:29:29.186" v="692" actId="478"/>
          <ac:spMkLst>
            <pc:docMk/>
            <pc:sldMk cId="1205921652" sldId="416"/>
            <ac:spMk id="4" creationId="{992744A7-4834-4582-ACC4-3604DF1B7668}"/>
          </ac:spMkLst>
        </pc:spChg>
        <pc:spChg chg="mod">
          <ac:chgData name="박 민기" userId="fa80166b3cafd891" providerId="LiveId" clId="{7CF9584A-FBE6-4202-801F-90297A3FDBC7}" dt="2021-07-18T13:29:32.138" v="699" actId="20577"/>
          <ac:spMkLst>
            <pc:docMk/>
            <pc:sldMk cId="1205921652" sldId="416"/>
            <ac:spMk id="16" creationId="{C2F938C7-BA55-429F-A964-8ED4B5126A63}"/>
          </ac:spMkLst>
        </pc:spChg>
        <pc:spChg chg="add mod topLvl">
          <ac:chgData name="박 민기" userId="fa80166b3cafd891" providerId="LiveId" clId="{7CF9584A-FBE6-4202-801F-90297A3FDBC7}" dt="2021-07-18T13:59:53.435" v="1453" actId="164"/>
          <ac:spMkLst>
            <pc:docMk/>
            <pc:sldMk cId="1205921652" sldId="416"/>
            <ac:spMk id="18" creationId="{902B41C9-E79F-4F9C-9A4E-AD5EF1C55819}"/>
          </ac:spMkLst>
        </pc:spChg>
        <pc:spChg chg="add del mod topLvl">
          <ac:chgData name="박 민기" userId="fa80166b3cafd891" providerId="LiveId" clId="{7CF9584A-FBE6-4202-801F-90297A3FDBC7}" dt="2021-07-18T14:00:16.733" v="1482" actId="14861"/>
          <ac:spMkLst>
            <pc:docMk/>
            <pc:sldMk cId="1205921652" sldId="416"/>
            <ac:spMk id="19" creationId="{B3830CDC-5EE3-4447-B339-0A040F6DFD33}"/>
          </ac:spMkLst>
        </pc:spChg>
        <pc:spChg chg="add mod topLvl">
          <ac:chgData name="박 민기" userId="fa80166b3cafd891" providerId="LiveId" clId="{7CF9584A-FBE6-4202-801F-90297A3FDBC7}" dt="2021-07-18T13:59:51.344" v="1448" actId="164"/>
          <ac:spMkLst>
            <pc:docMk/>
            <pc:sldMk cId="1205921652" sldId="416"/>
            <ac:spMk id="20" creationId="{7E6EEEF1-4522-4341-ADC7-F701417ADD49}"/>
          </ac:spMkLst>
        </pc:spChg>
        <pc:spChg chg="add mod">
          <ac:chgData name="박 민기" userId="fa80166b3cafd891" providerId="LiveId" clId="{7CF9584A-FBE6-4202-801F-90297A3FDBC7}" dt="2021-07-18T14:01:38.459" v="1637" actId="1076"/>
          <ac:spMkLst>
            <pc:docMk/>
            <pc:sldMk cId="1205921652" sldId="416"/>
            <ac:spMk id="23" creationId="{15FE7310-3215-49C5-AE99-788B842F5E3F}"/>
          </ac:spMkLst>
        </pc:spChg>
        <pc:grpChg chg="add del mod">
          <ac:chgData name="박 민기" userId="fa80166b3cafd891" providerId="LiveId" clId="{7CF9584A-FBE6-4202-801F-90297A3FDBC7}" dt="2021-07-18T13:55:50.447" v="1269" actId="165"/>
          <ac:grpSpMkLst>
            <pc:docMk/>
            <pc:sldMk cId="1205921652" sldId="416"/>
            <ac:grpSpMk id="5" creationId="{49E17F69-384D-4D22-B8CC-A14637D826F3}"/>
          </ac:grpSpMkLst>
        </pc:grpChg>
        <pc:grpChg chg="add del mod">
          <ac:chgData name="박 민기" userId="fa80166b3cafd891" providerId="LiveId" clId="{7CF9584A-FBE6-4202-801F-90297A3FDBC7}" dt="2021-07-18T13:58:10.221" v="1379" actId="165"/>
          <ac:grpSpMkLst>
            <pc:docMk/>
            <pc:sldMk cId="1205921652" sldId="416"/>
            <ac:grpSpMk id="6" creationId="{1D8CA499-E52D-4BDB-9E9F-3C62AE7E12B9}"/>
          </ac:grpSpMkLst>
        </pc:grpChg>
        <pc:grpChg chg="add del mod">
          <ac:chgData name="박 민기" userId="fa80166b3cafd891" providerId="LiveId" clId="{7CF9584A-FBE6-4202-801F-90297A3FDBC7}" dt="2021-07-18T13:58:06.666" v="1376" actId="165"/>
          <ac:grpSpMkLst>
            <pc:docMk/>
            <pc:sldMk cId="1205921652" sldId="416"/>
            <ac:grpSpMk id="7" creationId="{8BFE22CF-6526-4C4A-87E1-F4E69192710D}"/>
          </ac:grpSpMkLst>
        </pc:grpChg>
        <pc:grpChg chg="add mod">
          <ac:chgData name="박 민기" userId="fa80166b3cafd891" providerId="LiveId" clId="{7CF9584A-FBE6-4202-801F-90297A3FDBC7}" dt="2021-07-18T13:59:55.614" v="1462" actId="1035"/>
          <ac:grpSpMkLst>
            <pc:docMk/>
            <pc:sldMk cId="1205921652" sldId="416"/>
            <ac:grpSpMk id="9" creationId="{0E0F6B9D-95DB-42DD-A693-AAB98FB9D94B}"/>
          </ac:grpSpMkLst>
        </pc:grpChg>
        <pc:grpChg chg="add mod">
          <ac:chgData name="박 민기" userId="fa80166b3cafd891" providerId="LiveId" clId="{7CF9584A-FBE6-4202-801F-90297A3FDBC7}" dt="2021-07-18T13:59:53.879" v="1456" actId="1035"/>
          <ac:grpSpMkLst>
            <pc:docMk/>
            <pc:sldMk cId="1205921652" sldId="416"/>
            <ac:grpSpMk id="11" creationId="{3578C520-4FFC-401C-9B8F-5C7CDF2826C3}"/>
          </ac:grpSpMkLst>
        </pc:grpChg>
        <pc:picChg chg="mod topLvl modCrop">
          <ac:chgData name="박 민기" userId="fa80166b3cafd891" providerId="LiveId" clId="{7CF9584A-FBE6-4202-801F-90297A3FDBC7}" dt="2021-07-18T13:59:53.435" v="1453" actId="164"/>
          <ac:picMkLst>
            <pc:docMk/>
            <pc:sldMk cId="1205921652" sldId="416"/>
            <ac:picMk id="8" creationId="{CDD53EC2-2E2E-4A29-928E-B6EFE23F7A15}"/>
          </ac:picMkLst>
        </pc:picChg>
        <pc:picChg chg="mod topLvl">
          <ac:chgData name="박 민기" userId="fa80166b3cafd891" providerId="LiveId" clId="{7CF9584A-FBE6-4202-801F-90297A3FDBC7}" dt="2021-07-18T13:59:51.344" v="1448" actId="164"/>
          <ac:picMkLst>
            <pc:docMk/>
            <pc:sldMk cId="1205921652" sldId="416"/>
            <ac:picMk id="10" creationId="{2D8C61BB-2444-4249-9DBB-E79D4F9A656F}"/>
          </ac:picMkLst>
        </pc:picChg>
        <pc:picChg chg="add del mod">
          <ac:chgData name="박 민기" userId="fa80166b3cafd891" providerId="LiveId" clId="{7CF9584A-FBE6-4202-801F-90297A3FDBC7}" dt="2021-07-18T14:00:27.616" v="1485" actId="478"/>
          <ac:picMkLst>
            <pc:docMk/>
            <pc:sldMk cId="1205921652" sldId="416"/>
            <ac:picMk id="21" creationId="{0EDE645F-C39E-4119-930A-417E745BE86A}"/>
          </ac:picMkLst>
        </pc:picChg>
      </pc:sldChg>
      <pc:sldChg chg="addSp delSp modSp add del mod">
        <pc:chgData name="박 민기" userId="fa80166b3cafd891" providerId="LiveId" clId="{7CF9584A-FBE6-4202-801F-90297A3FDBC7}" dt="2021-07-18T13:52:11.256" v="1181" actId="47"/>
        <pc:sldMkLst>
          <pc:docMk/>
          <pc:sldMk cId="1304258632" sldId="417"/>
        </pc:sldMkLst>
        <pc:spChg chg="mod">
          <ac:chgData name="박 민기" userId="fa80166b3cafd891" providerId="LiveId" clId="{7CF9584A-FBE6-4202-801F-90297A3FDBC7}" dt="2021-07-18T13:38:03.369" v="965" actId="1076"/>
          <ac:spMkLst>
            <pc:docMk/>
            <pc:sldMk cId="1304258632" sldId="417"/>
            <ac:spMk id="4" creationId="{992744A7-4834-4582-ACC4-3604DF1B7668}"/>
          </ac:spMkLst>
        </pc:spChg>
        <pc:spChg chg="add mod">
          <ac:chgData name="박 민기" userId="fa80166b3cafd891" providerId="LiveId" clId="{7CF9584A-FBE6-4202-801F-90297A3FDBC7}" dt="2021-07-18T13:37:49.998" v="962" actId="1076"/>
          <ac:spMkLst>
            <pc:docMk/>
            <pc:sldMk cId="1304258632" sldId="417"/>
            <ac:spMk id="12" creationId="{04D9AB3A-E646-4824-92BA-779461339D02}"/>
          </ac:spMkLst>
        </pc:spChg>
        <pc:spChg chg="mod">
          <ac:chgData name="박 민기" userId="fa80166b3cafd891" providerId="LiveId" clId="{7CF9584A-FBE6-4202-801F-90297A3FDBC7}" dt="2021-07-18T13:34:04.834" v="747" actId="20577"/>
          <ac:spMkLst>
            <pc:docMk/>
            <pc:sldMk cId="1304258632" sldId="417"/>
            <ac:spMk id="16" creationId="{C2F938C7-BA55-429F-A964-8ED4B5126A63}"/>
          </ac:spMkLst>
        </pc:spChg>
        <pc:spChg chg="add del mod">
          <ac:chgData name="박 민기" userId="fa80166b3cafd891" providerId="LiveId" clId="{7CF9584A-FBE6-4202-801F-90297A3FDBC7}" dt="2021-07-18T13:35:41.866" v="789" actId="478"/>
          <ac:spMkLst>
            <pc:docMk/>
            <pc:sldMk cId="1304258632" sldId="417"/>
            <ac:spMk id="18" creationId="{346E1892-0C3E-428F-A0D7-4D93F0EB48CF}"/>
          </ac:spMkLst>
        </pc:spChg>
        <pc:spChg chg="add mod">
          <ac:chgData name="박 민기" userId="fa80166b3cafd891" providerId="LiveId" clId="{7CF9584A-FBE6-4202-801F-90297A3FDBC7}" dt="2021-07-18T13:38:06.714" v="974"/>
          <ac:spMkLst>
            <pc:docMk/>
            <pc:sldMk cId="1304258632" sldId="417"/>
            <ac:spMk id="19" creationId="{6551E6F5-11B4-421A-86B1-03E1E5D1CA74}"/>
          </ac:spMkLst>
        </pc:spChg>
        <pc:picChg chg="del mod">
          <ac:chgData name="박 민기" userId="fa80166b3cafd891" providerId="LiveId" clId="{7CF9584A-FBE6-4202-801F-90297A3FDBC7}" dt="2021-07-18T13:29:47.059" v="705" actId="478"/>
          <ac:picMkLst>
            <pc:docMk/>
            <pc:sldMk cId="1304258632" sldId="417"/>
            <ac:picMk id="8" creationId="{CDD53EC2-2E2E-4A29-928E-B6EFE23F7A15}"/>
          </ac:picMkLst>
        </pc:picChg>
        <pc:picChg chg="del">
          <ac:chgData name="박 민기" userId="fa80166b3cafd891" providerId="LiveId" clId="{7CF9584A-FBE6-4202-801F-90297A3FDBC7}" dt="2021-07-18T13:33:55.012" v="708" actId="478"/>
          <ac:picMkLst>
            <pc:docMk/>
            <pc:sldMk cId="1304258632" sldId="417"/>
            <ac:picMk id="10" creationId="{2D8C61BB-2444-4249-9DBB-E79D4F9A656F}"/>
          </ac:picMkLst>
        </pc:picChg>
      </pc:sldChg>
      <pc:sldChg chg="addSp delSp modSp add mod">
        <pc:chgData name="박 민기" userId="fa80166b3cafd891" providerId="LiveId" clId="{7CF9584A-FBE6-4202-801F-90297A3FDBC7}" dt="2021-07-18T13:52:22.623" v="1189"/>
        <pc:sldMkLst>
          <pc:docMk/>
          <pc:sldMk cId="3660372514" sldId="418"/>
        </pc:sldMkLst>
        <pc:spChg chg="del mod topLvl">
          <ac:chgData name="박 민기" userId="fa80166b3cafd891" providerId="LiveId" clId="{7CF9584A-FBE6-4202-801F-90297A3FDBC7}" dt="2021-07-18T13:52:22.623" v="1187"/>
          <ac:spMkLst>
            <pc:docMk/>
            <pc:sldMk cId="3660372514" sldId="418"/>
            <ac:spMk id="2" creationId="{BE63464A-6125-4A09-B597-DA0DFF1C7CAC}"/>
          </ac:spMkLst>
        </pc:spChg>
        <pc:spChg chg="add del mod">
          <ac:chgData name="박 민기" userId="fa80166b3cafd891" providerId="LiveId" clId="{7CF9584A-FBE6-4202-801F-90297A3FDBC7}" dt="2021-07-18T13:38:40.770" v="995" actId="478"/>
          <ac:spMkLst>
            <pc:docMk/>
            <pc:sldMk cId="3660372514" sldId="418"/>
            <ac:spMk id="6" creationId="{AE3A3B8C-E6E3-46EC-AA27-41BCBAE63221}"/>
          </ac:spMkLst>
        </pc:spChg>
        <pc:spChg chg="mod">
          <ac:chgData name="박 민기" userId="fa80166b3cafd891" providerId="LiveId" clId="{7CF9584A-FBE6-4202-801F-90297A3FDBC7}" dt="2021-07-18T13:38:37.464" v="993" actId="1076"/>
          <ac:spMkLst>
            <pc:docMk/>
            <pc:sldMk cId="3660372514" sldId="418"/>
            <ac:spMk id="8" creationId="{73A66C31-DD51-44FE-AB13-53CFB13676BA}"/>
          </ac:spMkLst>
        </pc:spChg>
        <pc:spChg chg="mod topLvl">
          <ac:chgData name="박 민기" userId="fa80166b3cafd891" providerId="LiveId" clId="{7CF9584A-FBE6-4202-801F-90297A3FDBC7}" dt="2021-07-18T13:52:20.127" v="1184" actId="165"/>
          <ac:spMkLst>
            <pc:docMk/>
            <pc:sldMk cId="3660372514" sldId="418"/>
            <ac:spMk id="10" creationId="{BDE370AE-6C20-4A9A-A8F7-20297362CF66}"/>
          </ac:spMkLst>
        </pc:spChg>
        <pc:spChg chg="mod topLvl">
          <ac:chgData name="박 민기" userId="fa80166b3cafd891" providerId="LiveId" clId="{7CF9584A-FBE6-4202-801F-90297A3FDBC7}" dt="2021-07-18T13:52:16.212" v="1182" actId="165"/>
          <ac:spMkLst>
            <pc:docMk/>
            <pc:sldMk cId="3660372514" sldId="418"/>
            <ac:spMk id="11" creationId="{7A0261B9-9584-42C7-BD2F-285594C52275}"/>
          </ac:spMkLst>
        </pc:spChg>
        <pc:spChg chg="del mod topLvl">
          <ac:chgData name="박 민기" userId="fa80166b3cafd891" providerId="LiveId" clId="{7CF9584A-FBE6-4202-801F-90297A3FDBC7}" dt="2021-07-18T13:52:22.623" v="1189"/>
          <ac:spMkLst>
            <pc:docMk/>
            <pc:sldMk cId="3660372514" sldId="418"/>
            <ac:spMk id="12" creationId="{9E9BAC47-F627-4E9A-9A64-1D1E9B882A79}"/>
          </ac:spMkLst>
        </pc:spChg>
        <pc:spChg chg="add mod">
          <ac:chgData name="박 민기" userId="fa80166b3cafd891" providerId="LiveId" clId="{7CF9584A-FBE6-4202-801F-90297A3FDBC7}" dt="2021-07-18T13:41:22.033" v="1174" actId="1076"/>
          <ac:spMkLst>
            <pc:docMk/>
            <pc:sldMk cId="3660372514" sldId="418"/>
            <ac:spMk id="13" creationId="{26B2359B-FD52-40F6-866B-AFD2CC71D524}"/>
          </ac:spMkLst>
        </pc:spChg>
        <pc:spChg chg="add del mod">
          <ac:chgData name="박 민기" userId="fa80166b3cafd891" providerId="LiveId" clId="{7CF9584A-FBE6-4202-801F-90297A3FDBC7}" dt="2021-07-18T13:41:26.558" v="1175" actId="478"/>
          <ac:spMkLst>
            <pc:docMk/>
            <pc:sldMk cId="3660372514" sldId="418"/>
            <ac:spMk id="14" creationId="{B4E2F467-E03C-4B41-A1BB-CFDF2A8371DB}"/>
          </ac:spMkLst>
        </pc:spChg>
        <pc:spChg chg="add mod">
          <ac:chgData name="박 민기" userId="fa80166b3cafd891" providerId="LiveId" clId="{7CF9584A-FBE6-4202-801F-90297A3FDBC7}" dt="2021-07-18T13:40:39.249" v="1164" actId="20577"/>
          <ac:spMkLst>
            <pc:docMk/>
            <pc:sldMk cId="3660372514" sldId="418"/>
            <ac:spMk id="15" creationId="{3DBD5FA2-EE52-4F92-B8DA-3E2C735F46F4}"/>
          </ac:spMkLst>
        </pc:spChg>
        <pc:grpChg chg="add del mod">
          <ac:chgData name="박 민기" userId="fa80166b3cafd891" providerId="LiveId" clId="{7CF9584A-FBE6-4202-801F-90297A3FDBC7}" dt="2021-07-18T13:52:16.212" v="1182" actId="165"/>
          <ac:grpSpMkLst>
            <pc:docMk/>
            <pc:sldMk cId="3660372514" sldId="418"/>
            <ac:grpSpMk id="3" creationId="{D09C7AA2-6D9D-4C19-8E5F-24DD18D8ABEC}"/>
          </ac:grpSpMkLst>
        </pc:grpChg>
        <pc:grpChg chg="add del mod">
          <ac:chgData name="박 민기" userId="fa80166b3cafd891" providerId="LiveId" clId="{7CF9584A-FBE6-4202-801F-90297A3FDBC7}" dt="2021-07-18T13:52:20.127" v="1184" actId="165"/>
          <ac:grpSpMkLst>
            <pc:docMk/>
            <pc:sldMk cId="3660372514" sldId="418"/>
            <ac:grpSpMk id="4" creationId="{53DB04D4-6A23-4908-8F55-EC1E698FE3DC}"/>
          </ac:grpSpMkLst>
        </pc:grpChg>
        <pc:grpChg chg="add del mod">
          <ac:chgData name="박 민기" userId="fa80166b3cafd891" providerId="LiveId" clId="{7CF9584A-FBE6-4202-801F-90297A3FDBC7}" dt="2021-07-18T13:42:14.932" v="1178" actId="165"/>
          <ac:grpSpMkLst>
            <pc:docMk/>
            <pc:sldMk cId="3660372514" sldId="418"/>
            <ac:grpSpMk id="9" creationId="{9546EE04-AEC0-4224-A8F8-DDB93C3E5D0E}"/>
          </ac:grpSpMkLst>
        </pc:grpChg>
      </pc:sldChg>
      <pc:sldChg chg="add del">
        <pc:chgData name="박 민기" userId="fa80166b3cafd891" providerId="LiveId" clId="{7CF9584A-FBE6-4202-801F-90297A3FDBC7}" dt="2021-07-18T13:57:44.619" v="1353" actId="2890"/>
        <pc:sldMkLst>
          <pc:docMk/>
          <pc:sldMk cId="2477405107" sldId="419"/>
        </pc:sldMkLst>
      </pc:sldChg>
      <pc:sldChg chg="delSp add del mod ord">
        <pc:chgData name="박 민기" userId="fa80166b3cafd891" providerId="LiveId" clId="{7CF9584A-FBE6-4202-801F-90297A3FDBC7}" dt="2021-07-18T14:04:27.195" v="1647" actId="47"/>
        <pc:sldMkLst>
          <pc:docMk/>
          <pc:sldMk cId="2552704867" sldId="419"/>
        </pc:sldMkLst>
        <pc:spChg chg="del">
          <ac:chgData name="박 민기" userId="fa80166b3cafd891" providerId="LiveId" clId="{7CF9584A-FBE6-4202-801F-90297A3FDBC7}" dt="2021-07-18T14:04:15.087" v="1645" actId="478"/>
          <ac:spMkLst>
            <pc:docMk/>
            <pc:sldMk cId="2552704867" sldId="419"/>
            <ac:spMk id="10" creationId="{BDE370AE-6C20-4A9A-A8F7-20297362CF66}"/>
          </ac:spMkLst>
        </pc:spChg>
        <pc:spChg chg="del">
          <ac:chgData name="박 민기" userId="fa80166b3cafd891" providerId="LiveId" clId="{7CF9584A-FBE6-4202-801F-90297A3FDBC7}" dt="2021-07-18T14:04:13.235" v="1643" actId="478"/>
          <ac:spMkLst>
            <pc:docMk/>
            <pc:sldMk cId="2552704867" sldId="419"/>
            <ac:spMk id="11" creationId="{7A0261B9-9584-42C7-BD2F-285594C52275}"/>
          </ac:spMkLst>
        </pc:spChg>
        <pc:spChg chg="del">
          <ac:chgData name="박 민기" userId="fa80166b3cafd891" providerId="LiveId" clId="{7CF9584A-FBE6-4202-801F-90297A3FDBC7}" dt="2021-07-18T14:04:13.984" v="1644" actId="478"/>
          <ac:spMkLst>
            <pc:docMk/>
            <pc:sldMk cId="2552704867" sldId="419"/>
            <ac:spMk id="13" creationId="{26B2359B-FD52-40F6-866B-AFD2CC71D524}"/>
          </ac:spMkLst>
        </pc:spChg>
        <pc:spChg chg="del">
          <ac:chgData name="박 민기" userId="fa80166b3cafd891" providerId="LiveId" clId="{7CF9584A-FBE6-4202-801F-90297A3FDBC7}" dt="2021-07-18T14:04:16.126" v="1646" actId="478"/>
          <ac:spMkLst>
            <pc:docMk/>
            <pc:sldMk cId="2552704867" sldId="419"/>
            <ac:spMk id="15" creationId="{3DBD5FA2-EE52-4F92-B8DA-3E2C735F46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D5FAA-6989-4F1D-A63D-011B08D23DC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0FC71-B13B-4F9A-BC27-9A81B0112B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2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0FC71-B13B-4F9A-BC27-9A81B0112B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5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B2A-CE95-42BD-A761-638100F477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8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B2A-CE95-42BD-A761-638100F477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8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B2A-CE95-42BD-A761-638100F477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1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1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65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4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25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76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AE2F7-C7B0-4143-898D-8D36113024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42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193BD-CCD0-4E20-A6FD-24C79F7C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AA291A-A828-4B51-AC4A-A0AFCC500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9E49E-B22D-405D-990B-A828DEDF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78C01-AA21-49AB-A2FB-35EC9B05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3218A-9B1C-4BEB-AD65-BDB05B2F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52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9435A-82A2-4962-8A53-F93655DF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524AA4-5588-4890-A2FB-F9D121E26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C4A0D-5B87-453D-9127-E669A19C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0F8630-AA7F-4EBA-9445-20A6B17C7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13320C-C992-48B0-88B9-5A4A2567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5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5D05C7-4BF0-47F9-A203-B0F054D60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85E226-6DBA-4D77-B6BE-77834A388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E8296-05D8-4657-B850-6DC58F68F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8A5F3-C7A6-48C5-B3D6-4575A0B8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0A074-111B-4F54-9AC5-97A35431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55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DDC11-F4C2-4B2B-A33B-280708A4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4DF38-90D3-4A87-8143-0308E6707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3B388-01D6-4120-B679-9F1EF20CC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0C83B-D47A-4E4D-A72C-76D82AC6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5356B-1DA4-4556-BF93-0F936B9E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069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BBF5D-76F8-4335-AE97-93CCC835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D6680E-1728-4C17-918C-D6A0C59A9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76B32-7AEE-4403-925F-53A884A5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1FB6C-BF1B-460F-81CC-090E634C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755CC4-B5B2-4BD3-A0E6-610AD8CC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99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3FE95-44CB-4322-AB90-C0D2D15A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2465F-F641-448F-819E-82B259FD3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31C5F8-A94E-45B0-9AF5-F25806131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B6D80-BD65-4DCE-AE58-66E5B33E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2EA943-E8E7-4E1F-8A61-93E2FF7A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2FA4FD-CC1B-4262-8A26-AA530618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52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24490-BCE3-4382-9DC7-7ADC1165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D056D-99D3-442E-BBA2-6C51FEBFC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87E5A6-E381-42E5-B4A9-5E805E32B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D948D6-222C-4135-836F-2CAB896D5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9BBA32-D0E4-45AC-85D6-B2E5DA443F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40CCEB-D1C9-4693-9994-4ADE56D4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0B6B7C-0277-46B3-A92F-2066F3AF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5C4F74-DBF8-4364-B87D-7ADAEBA1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69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BE93F-41A7-4B04-B232-72A91C3AC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4DC335-BE66-43A5-8A95-3D9CF788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F6009F-30F8-4113-929B-01C73745D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9BFAD3-F517-41D1-B1A4-EB399931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89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865D4E-69B3-44E5-B007-239BB82A8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C7AFEA-41BE-41C9-A031-971090708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D85E73-BBD6-45B2-9AA4-9B48D13C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5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89B40D-45B3-4500-831A-DFC0A0AF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E3106-CA34-4415-B08A-EC7F1DD9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053DC8-5A0E-439E-8BAD-FF88E81D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A9818F-F605-49EB-803A-9B4328A6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461F1-BB68-4637-BA2F-F8749BC7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26001-CFA9-4403-88A3-9A1CEAB9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07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C22BE-F525-4526-AFA0-68A977ED4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869AEC-C4BB-4761-A871-9CB7B295F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03731F-10AB-4ADD-B815-E5E58CC7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B20F5D-76F8-47B9-B3B1-4910BE5D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6F4FF1-CF5A-4E7E-B5B6-32C58AB2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94043-8BB2-4A74-B1B9-BD42E374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61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F45962-6E01-4079-84DE-02621C53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762399-B079-43E8-9FC8-F811ABFEA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D72B06-DA38-4EDA-B35D-094C16729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1B7C0-681B-43D1-8326-6F46DA051AA7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C4BBD7-342E-425F-837E-0C8D7A2C3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AC21C-FE3D-4DF2-B938-438DD70D8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E82C5-3F5E-4771-8F1A-800F358F2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73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jpe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외, 버스, 나무, 운송이(가) 표시된 사진&#10;&#10;자동 생성된 설명">
            <a:extLst>
              <a:ext uri="{FF2B5EF4-FFF2-40B4-BE49-F238E27FC236}">
                <a16:creationId xmlns:a16="http://schemas.microsoft.com/office/drawing/2014/main" id="{0F89E0E3-91B2-4D4D-ADCC-47B5955ADB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3A66C31-DD51-44FE-AB13-53CFB13676BA}"/>
              </a:ext>
            </a:extLst>
          </p:cNvPr>
          <p:cNvSpPr/>
          <p:nvPr/>
        </p:nvSpPr>
        <p:spPr>
          <a:xfrm>
            <a:off x="-3419" y="0"/>
            <a:ext cx="12208557" cy="6858000"/>
          </a:xfrm>
          <a:prstGeom prst="rect">
            <a:avLst/>
          </a:prstGeom>
          <a:gradFill flip="none" rotWithShape="1">
            <a:gsLst>
              <a:gs pos="24000">
                <a:schemeClr val="tx1">
                  <a:alpha val="33000"/>
                </a:schemeClr>
              </a:gs>
              <a:gs pos="0">
                <a:schemeClr val="tx1">
                  <a:lumMod val="99000"/>
                  <a:lumOff val="1000"/>
                  <a:alpha val="23000"/>
                </a:schemeClr>
              </a:gs>
              <a:gs pos="71000">
                <a:schemeClr val="tx1">
                  <a:alpha val="78000"/>
                </a:schemeClr>
              </a:gs>
              <a:gs pos="47000">
                <a:schemeClr val="tx1">
                  <a:alpha val="60000"/>
                </a:schemeClr>
              </a:gs>
              <a:gs pos="100000">
                <a:schemeClr val="tx1">
                  <a:alpha val="76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261B9-9584-42C7-BD2F-285594C52275}"/>
              </a:ext>
            </a:extLst>
          </p:cNvPr>
          <p:cNvSpPr txBox="1"/>
          <p:nvPr/>
        </p:nvSpPr>
        <p:spPr>
          <a:xfrm>
            <a:off x="7878408" y="1002724"/>
            <a:ext cx="2614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spc="-30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추가사항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E370AE-6C20-4A9A-A8F7-20297362CF66}"/>
              </a:ext>
            </a:extLst>
          </p:cNvPr>
          <p:cNvSpPr txBox="1"/>
          <p:nvPr/>
        </p:nvSpPr>
        <p:spPr>
          <a:xfrm>
            <a:off x="8438322" y="3875369"/>
            <a:ext cx="2054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spc="-300">
                <a:solidFill>
                  <a:schemeClr val="bg1"/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변경사항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2359B-FD52-40F6-866B-AFD2CC71D524}"/>
              </a:ext>
            </a:extLst>
          </p:cNvPr>
          <p:cNvSpPr txBox="1"/>
          <p:nvPr/>
        </p:nvSpPr>
        <p:spPr>
          <a:xfrm>
            <a:off x="8567310" y="1958973"/>
            <a:ext cx="1823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>
                <a:solidFill>
                  <a:schemeClr val="bg1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수행일정</a:t>
            </a:r>
            <a:endParaRPr lang="en-US" altLang="ko-KR" sz="2000" spc="-150">
              <a:solidFill>
                <a:schemeClr val="bg1"/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000" spc="-150">
                <a:solidFill>
                  <a:schemeClr val="bg1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프로그램 설계</a:t>
            </a:r>
            <a:endParaRPr lang="en-US" altLang="ko-KR" sz="2000" spc="-150">
              <a:solidFill>
                <a:schemeClr val="bg1"/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000" spc="-150">
                <a:solidFill>
                  <a:schemeClr val="bg1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플로우 차트</a:t>
            </a:r>
            <a:endParaRPr lang="en-US" altLang="ko-KR" sz="2000" spc="-150">
              <a:solidFill>
                <a:schemeClr val="bg1"/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000" spc="-150">
                <a:solidFill>
                  <a:schemeClr val="bg1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개발환경</a:t>
            </a:r>
            <a:endParaRPr lang="en-US" altLang="ko-KR" sz="2000" spc="-150">
              <a:solidFill>
                <a:schemeClr val="bg1"/>
              </a:solidFill>
              <a:latin typeface="HG꼬딕씨_Pro 40g" panose="02020603020101020101" pitchFamily="18" charset="-127"/>
              <a:ea typeface="HG꼬딕씨_Pro 40g" panose="02020603020101020101" pitchFamily="18" charset="-127"/>
            </a:endParaRPr>
          </a:p>
          <a:p>
            <a:pPr algn="ctr"/>
            <a:r>
              <a:rPr lang="ko-KR" altLang="en-US" sz="2000" spc="-150">
                <a:solidFill>
                  <a:schemeClr val="bg1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사용소자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BD5FA2-EE52-4F92-B8DA-3E2C735F46F4}"/>
              </a:ext>
            </a:extLst>
          </p:cNvPr>
          <p:cNvSpPr txBox="1"/>
          <p:nvPr/>
        </p:nvSpPr>
        <p:spPr>
          <a:xfrm>
            <a:off x="8567324" y="4780507"/>
            <a:ext cx="1823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>
                <a:solidFill>
                  <a:schemeClr val="bg1"/>
                </a:solidFill>
                <a:latin typeface="HG꼬딕씨_Pro 40g" panose="02020603020101020101" pitchFamily="18" charset="-127"/>
                <a:ea typeface="HG꼬딕씨_Pro 40g" panose="02020603020101020101" pitchFamily="18" charset="-127"/>
              </a:rPr>
              <a:t>보드 변경</a:t>
            </a:r>
          </a:p>
        </p:txBody>
      </p:sp>
    </p:spTree>
    <p:extLst>
      <p:ext uri="{BB962C8B-B14F-4D97-AF65-F5344CB8AC3E}">
        <p14:creationId xmlns:p14="http://schemas.microsoft.com/office/powerpoint/2010/main" val="3660372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E80FB1-F5CB-4E50-A6A6-CA8FFA4C1E0E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4C49BE-EF12-4A73-BD7B-F0DC34A9A7BF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4E6C7-6E07-424B-B4B4-8CE0ADA0104A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C3C058-F156-4DE4-AB9B-2C83E5F3AA12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F938C7-BA55-429F-A964-8ED4B5126A63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변경 사항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B13C184-6643-49AB-9B1C-6E3BCD5D8CF8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8F1783-FED7-4A61-9A50-CDE9C6E5C660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변경 내역 안내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78C520-4FFC-401C-9B8F-5C7CDF2826C3}"/>
              </a:ext>
            </a:extLst>
          </p:cNvPr>
          <p:cNvGrpSpPr/>
          <p:nvPr/>
        </p:nvGrpSpPr>
        <p:grpSpPr>
          <a:xfrm>
            <a:off x="940340" y="2135599"/>
            <a:ext cx="3828166" cy="2016958"/>
            <a:chOff x="940340" y="2165416"/>
            <a:chExt cx="3828166" cy="20169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2B41C9-E79F-4F9C-9A4E-AD5EF1C55819}"/>
                </a:ext>
              </a:extLst>
            </p:cNvPr>
            <p:cNvSpPr txBox="1"/>
            <p:nvPr/>
          </p:nvSpPr>
          <p:spPr>
            <a:xfrm>
              <a:off x="1986822" y="3813042"/>
              <a:ext cx="2242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HG꼬딕씨_Pro 40g" panose="02020603020101020101" pitchFamily="18" charset="-127"/>
                  <a:ea typeface="HG꼬딕씨_Pro 40g" panose="02020603020101020101" pitchFamily="18" charset="-127"/>
                </a:defRPr>
              </a:lvl1pPr>
            </a:lstStyle>
            <a:p>
              <a:r>
                <a:rPr lang="ko-KR" altLang="en-US"/>
                <a:t>요청 시 응답 </a:t>
              </a:r>
              <a:r>
                <a:rPr lang="ko-KR" altLang="en-US"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성공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DD53EC2-2E2E-4A29-928E-B6EFE23F7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446" t="774" r="55472" b="57272"/>
            <a:stretch/>
          </p:blipFill>
          <p:spPr>
            <a:xfrm>
              <a:off x="940340" y="2165416"/>
              <a:ext cx="3828166" cy="15121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3830CDC-5EE3-4447-B339-0A040F6DFD33}"/>
              </a:ext>
            </a:extLst>
          </p:cNvPr>
          <p:cNvSpPr/>
          <p:nvPr/>
        </p:nvSpPr>
        <p:spPr>
          <a:xfrm>
            <a:off x="5797652" y="3887672"/>
            <a:ext cx="596696" cy="264885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0F6B9D-95DB-42DD-A693-AAB98FB9D94B}"/>
              </a:ext>
            </a:extLst>
          </p:cNvPr>
          <p:cNvGrpSpPr/>
          <p:nvPr/>
        </p:nvGrpSpPr>
        <p:grpSpPr>
          <a:xfrm>
            <a:off x="1078191" y="4421241"/>
            <a:ext cx="3690315" cy="1964513"/>
            <a:chOff x="1078191" y="4460997"/>
            <a:chExt cx="3690315" cy="196451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D8C61BB-2444-4249-9DBB-E79D4F9A6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191" y="4460997"/>
              <a:ext cx="3690315" cy="14577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6EEEF1-4522-4341-ADC7-F701417ADD49}"/>
                </a:ext>
              </a:extLst>
            </p:cNvPr>
            <p:cNvSpPr txBox="1"/>
            <p:nvPr/>
          </p:nvSpPr>
          <p:spPr>
            <a:xfrm>
              <a:off x="2068428" y="6056178"/>
              <a:ext cx="2504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latin typeface="HG꼬딕씨_Pro 40g" panose="02020603020101020101" pitchFamily="18" charset="-127"/>
                  <a:ea typeface="HG꼬딕씨_Pro 40g" panose="02020603020101020101" pitchFamily="18" charset="-127"/>
                </a:defRPr>
              </a:lvl1pPr>
            </a:lstStyle>
            <a:p>
              <a:r>
                <a:rPr lang="ko-KR" altLang="en-US"/>
                <a:t>요청 시 응답 </a:t>
              </a:r>
              <a:r>
                <a:rPr lang="ko-KR" altLang="en-US"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실패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5FE7310-3215-49C5-AE99-788B842F5E3F}"/>
              </a:ext>
            </a:extLst>
          </p:cNvPr>
          <p:cNvSpPr txBox="1"/>
          <p:nvPr/>
        </p:nvSpPr>
        <p:spPr>
          <a:xfrm>
            <a:off x="7553739" y="3604615"/>
            <a:ext cx="2522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HG꼬딕씨_Pro 40g" panose="02020603020101020101" pitchFamily="18" charset="-127"/>
                <a:ea typeface="HG꼬딕씨_Pro 40g" panose="02020603020101020101" pitchFamily="18" charset="-127"/>
              </a:defRPr>
            </a:lvl1pPr>
          </a:lstStyle>
          <a:p>
            <a:pPr algn="ctr"/>
            <a:r>
              <a:rPr lang="ko-KR" altLang="en-US" sz="240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아두이노 </a:t>
            </a:r>
            <a:r>
              <a:rPr lang="ko-KR" altLang="en-US" sz="2400"/>
              <a:t>대신</a:t>
            </a:r>
            <a:endParaRPr lang="en-US" altLang="ko-KR" sz="2400"/>
          </a:p>
          <a:p>
            <a:pPr algn="ctr"/>
            <a:r>
              <a:rPr lang="ko-KR" altLang="en-US" sz="2400"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라즈베리파이 </a:t>
            </a:r>
            <a:r>
              <a:rPr lang="en-US" altLang="ko-KR" sz="2400"/>
              <a:t>2</a:t>
            </a:r>
            <a:r>
              <a:rPr lang="ko-KR" altLang="en-US" sz="2400"/>
              <a:t>대</a:t>
            </a:r>
          </a:p>
        </p:txBody>
      </p:sp>
    </p:spTree>
    <p:extLst>
      <p:ext uri="{BB962C8B-B14F-4D97-AF65-F5344CB8AC3E}">
        <p14:creationId xmlns:p14="http://schemas.microsoft.com/office/powerpoint/2010/main" val="1205921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E80FB1-F5CB-4E50-A6A6-CA8FFA4C1E0E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4C49BE-EF12-4A73-BD7B-F0DC34A9A7BF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A4E6C7-6E07-424B-B4B4-8CE0ADA0104A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C3C058-F156-4DE4-AB9B-2C83E5F3AA12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F938C7-BA55-429F-A964-8ED4B5126A63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개요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B13C184-6643-49AB-9B1C-6E3BCD5D8CF8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8F1783-FED7-4A61-9A50-CDE9C6E5C660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프로젝트 소개</a:t>
              </a:r>
            </a:p>
          </p:txBody>
        </p:sp>
      </p:grpSp>
      <p:pic>
        <p:nvPicPr>
          <p:cNvPr id="7" name="Picture 6" descr="Rfid Icon">
            <a:extLst>
              <a:ext uri="{FF2B5EF4-FFF2-40B4-BE49-F238E27FC236}">
                <a16:creationId xmlns:a16="http://schemas.microsoft.com/office/drawing/2014/main" id="{23ACE32E-009E-400A-9595-3F4B5A8F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60" y="5097933"/>
            <a:ext cx="734235" cy="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유치원생 일러스트 ai 무료다운로드 free kindergarten vector - Urbanbrush">
            <a:extLst>
              <a:ext uri="{FF2B5EF4-FFF2-40B4-BE49-F238E27FC236}">
                <a16:creationId xmlns:a16="http://schemas.microsoft.com/office/drawing/2014/main" id="{8E46D176-A37D-4498-B923-989ECDD02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277" y1="26908" x2="66277" y2="26908"/>
                        <a14:foregroundMark x1="36809" y1="38253" x2="36809" y2="38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86" y="4247598"/>
            <a:ext cx="2323672" cy="246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유치원생 일러스트 ai 무료다운로드 free kindergarten vector - Urbanbrush">
            <a:extLst>
              <a:ext uri="{FF2B5EF4-FFF2-40B4-BE49-F238E27FC236}">
                <a16:creationId xmlns:a16="http://schemas.microsoft.com/office/drawing/2014/main" id="{FB31E131-97B0-4E3A-8C60-92172A4D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6277" y1="26908" x2="66277" y2="26908"/>
                        <a14:foregroundMark x1="36809" y1="38253" x2="36809" y2="38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743" y="4247598"/>
            <a:ext cx="2323672" cy="246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F75DBD-85F2-4138-8888-2F5B8F5AD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12316">
            <a:off x="3281896" y="4019032"/>
            <a:ext cx="551023" cy="4864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C9751E3-0A5D-4BFC-8F63-51B8B632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2833">
            <a:off x="8184622" y="4016754"/>
            <a:ext cx="551023" cy="486468"/>
          </a:xfrm>
          <a:prstGeom prst="rect">
            <a:avLst/>
          </a:prstGeom>
        </p:spPr>
      </p:pic>
      <p:pic>
        <p:nvPicPr>
          <p:cNvPr id="5" name="Picture 2" descr="School Bus Vector Isolated Stock Illustration - Download Image Now - iStock">
            <a:extLst>
              <a:ext uri="{FF2B5EF4-FFF2-40B4-BE49-F238E27FC236}">
                <a16:creationId xmlns:a16="http://schemas.microsoft.com/office/drawing/2014/main" id="{7732507B-9E3E-47C2-8F24-4D4A4DE48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07" y="2210836"/>
            <a:ext cx="3776007" cy="17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Rfid Icon">
            <a:extLst>
              <a:ext uri="{FF2B5EF4-FFF2-40B4-BE49-F238E27FC236}">
                <a16:creationId xmlns:a16="http://schemas.microsoft.com/office/drawing/2014/main" id="{D6C9E0A0-A1D7-4E74-9C8D-98B88581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23" y="3982302"/>
            <a:ext cx="734235" cy="6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724A80-3396-4B32-AC35-D829A2FC412E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59235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51BBF263-AEB6-4BE3-9993-2FE559270F59}"/>
              </a:ext>
            </a:extLst>
          </p:cNvPr>
          <p:cNvGrpSpPr/>
          <p:nvPr/>
        </p:nvGrpSpPr>
        <p:grpSpPr>
          <a:xfrm>
            <a:off x="3202337" y="1461615"/>
            <a:ext cx="6484894" cy="5048701"/>
            <a:chOff x="3202337" y="1461615"/>
            <a:chExt cx="6484894" cy="5048701"/>
          </a:xfrm>
        </p:grpSpPr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0D06156D-A621-4EC5-A033-2DAA4A50D11A}"/>
                </a:ext>
              </a:extLst>
            </p:cNvPr>
            <p:cNvGrpSpPr/>
            <p:nvPr/>
          </p:nvGrpSpPr>
          <p:grpSpPr>
            <a:xfrm>
              <a:off x="3645752" y="5023647"/>
              <a:ext cx="4464096" cy="1486669"/>
              <a:chOff x="3732561" y="5170095"/>
              <a:chExt cx="4464096" cy="1486669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AD62776-E95A-48B0-96B8-5EF9176A578C}"/>
                  </a:ext>
                </a:extLst>
              </p:cNvPr>
              <p:cNvGrpSpPr/>
              <p:nvPr/>
            </p:nvGrpSpPr>
            <p:grpSpPr>
              <a:xfrm>
                <a:off x="3732561" y="5378776"/>
                <a:ext cx="2663268" cy="1277988"/>
                <a:chOff x="4579353" y="4749900"/>
                <a:chExt cx="2663268" cy="1277988"/>
              </a:xfrm>
            </p:grpSpPr>
            <p:pic>
              <p:nvPicPr>
                <p:cNvPr id="2050" name="Picture 2" descr="아두이노 RFID Reading Test - 자바실험실">
                  <a:extLst>
                    <a:ext uri="{FF2B5EF4-FFF2-40B4-BE49-F238E27FC236}">
                      <a16:creationId xmlns:a16="http://schemas.microsoft.com/office/drawing/2014/main" id="{283E260F-BAF1-4E88-B817-146383ECD3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9353" y="4749900"/>
                  <a:ext cx="2166997" cy="8560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6CA6130-DE2F-4C81-A40A-2AA2EE238CD9}"/>
                    </a:ext>
                  </a:extLst>
                </p:cNvPr>
                <p:cNvSpPr txBox="1"/>
                <p:nvPr/>
              </p:nvSpPr>
              <p:spPr>
                <a:xfrm>
                  <a:off x="4819665" y="5689334"/>
                  <a:ext cx="9041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spc="-150">
                      <a:latin typeface="HG해돋움_Pro 40g" panose="02020603020101020101" pitchFamily="18" charset="-127"/>
                      <a:ea typeface="HG해돋움_Pro 40g" panose="02020603020101020101" pitchFamily="18" charset="-127"/>
                    </a:rPr>
                    <a:t>Arduino</a:t>
                  </a:r>
                  <a:endParaRPr lang="ko-KR" altLang="en-US" sz="1600" spc="-150" dirty="0">
                    <a:latin typeface="HG해돋움_Pro 40g" panose="02020603020101020101" pitchFamily="18" charset="-127"/>
                    <a:ea typeface="HG해돋움_Pro 40g" panose="02020603020101020101" pitchFamily="18" charset="-127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FE647E3-7E83-4FF4-AF2B-09E4F2AF9ADB}"/>
                    </a:ext>
                  </a:extLst>
                </p:cNvPr>
                <p:cNvSpPr txBox="1"/>
                <p:nvPr/>
              </p:nvSpPr>
              <p:spPr>
                <a:xfrm>
                  <a:off x="5925550" y="5518433"/>
                  <a:ext cx="131707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spc="-150">
                      <a:latin typeface="HG해돋움_Pro 40g" panose="02020603020101020101" pitchFamily="18" charset="-127"/>
                      <a:ea typeface="HG해돋움_Pro 40g" panose="02020603020101020101" pitchFamily="18" charset="-127"/>
                    </a:rPr>
                    <a:t>RFID Reader</a:t>
                  </a:r>
                  <a:endParaRPr lang="ko-KR" altLang="en-US" sz="1600"/>
                </a:p>
              </p:txBody>
            </p:sp>
          </p:grpSp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B60ED93A-4D91-43E7-90C6-D39154FF4FE6}"/>
                  </a:ext>
                </a:extLst>
              </p:cNvPr>
              <p:cNvGrpSpPr/>
              <p:nvPr/>
            </p:nvGrpSpPr>
            <p:grpSpPr>
              <a:xfrm>
                <a:off x="6809882" y="5170095"/>
                <a:ext cx="1386775" cy="1261095"/>
                <a:chOff x="6809882" y="5170095"/>
                <a:chExt cx="1386775" cy="1261095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CEC84BC0-5AD0-443B-ADDF-4DCA408CF64F}"/>
                    </a:ext>
                  </a:extLst>
                </p:cNvPr>
                <p:cNvGrpSpPr/>
                <p:nvPr/>
              </p:nvGrpSpPr>
              <p:grpSpPr>
                <a:xfrm>
                  <a:off x="6809882" y="5170095"/>
                  <a:ext cx="1386775" cy="884123"/>
                  <a:chOff x="6700551" y="5233906"/>
                  <a:chExt cx="1386775" cy="884123"/>
                </a:xfrm>
              </p:grpSpPr>
              <p:sp>
                <p:nvSpPr>
                  <p:cNvPr id="52" name="화살표: 오른쪽 51">
                    <a:extLst>
                      <a:ext uri="{FF2B5EF4-FFF2-40B4-BE49-F238E27FC236}">
                        <a16:creationId xmlns:a16="http://schemas.microsoft.com/office/drawing/2014/main" id="{9BDB10EE-E6FE-4CE5-9C9B-50AC14E999FB}"/>
                      </a:ext>
                    </a:extLst>
                  </p:cNvPr>
                  <p:cNvSpPr/>
                  <p:nvPr/>
                </p:nvSpPr>
                <p:spPr>
                  <a:xfrm rot="19540184">
                    <a:off x="6998733" y="5233906"/>
                    <a:ext cx="771942" cy="359180"/>
                  </a:xfrm>
                  <a:prstGeom prst="rightArrow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62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3FA0123-5209-4C81-B1E1-921F90C92E3D}"/>
                      </a:ext>
                    </a:extLst>
                  </p:cNvPr>
                  <p:cNvSpPr txBox="1"/>
                  <p:nvPr/>
                </p:nvSpPr>
                <p:spPr>
                  <a:xfrm>
                    <a:off x="6700551" y="5779475"/>
                    <a:ext cx="138677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00">
                        <a:latin typeface="HG해돋움_Pro 40g" panose="02020603020101020101" pitchFamily="18" charset="-127"/>
                        <a:ea typeface="HG해돋움_Pro 40g" panose="02020603020101020101" pitchFamily="18" charset="-127"/>
                      </a:rPr>
                      <a:t>HTTP Protocol</a:t>
                    </a:r>
                    <a:endParaRPr lang="ko-KR" altLang="en-US" sz="1600" spc="-100" dirty="0">
                      <a:latin typeface="HG해돋움_Pro 40g" panose="02020603020101020101" pitchFamily="18" charset="-127"/>
                      <a:ea typeface="HG해돋움_Pro 40g" panose="02020603020101020101" pitchFamily="18" charset="-127"/>
                    </a:endParaRPr>
                  </a:p>
                </p:txBody>
              </p:sp>
            </p:grpSp>
            <p:pic>
              <p:nvPicPr>
                <p:cNvPr id="57" name="Picture 4" descr="Wifi Icon Flashes, Video 4k 스톡 동영상 비디오(100% 로열티 프리) 33301528 | Shutterstock">
                  <a:extLst>
                    <a:ext uri="{FF2B5EF4-FFF2-40B4-BE49-F238E27FC236}">
                      <a16:creationId xmlns:a16="http://schemas.microsoft.com/office/drawing/2014/main" id="{60A96485-7AFF-4B7F-82A0-334AAF2C4B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909" r="8505" b="20985"/>
                <a:stretch/>
              </p:blipFill>
              <p:spPr bwMode="auto">
                <a:xfrm>
                  <a:off x="7040782" y="6054218"/>
                  <a:ext cx="873271" cy="3769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F8AB5FD-2706-4A58-AAB3-5FC6CB92D195}"/>
                </a:ext>
              </a:extLst>
            </p:cNvPr>
            <p:cNvGrpSpPr/>
            <p:nvPr/>
          </p:nvGrpSpPr>
          <p:grpSpPr>
            <a:xfrm>
              <a:off x="3202337" y="1461615"/>
              <a:ext cx="4847372" cy="2565658"/>
              <a:chOff x="3287109" y="1916593"/>
              <a:chExt cx="4847372" cy="2565658"/>
            </a:xfrm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AE2811B-FD48-498A-8B94-289857E22981}"/>
                  </a:ext>
                </a:extLst>
              </p:cNvPr>
              <p:cNvGrpSpPr/>
              <p:nvPr/>
            </p:nvGrpSpPr>
            <p:grpSpPr>
              <a:xfrm>
                <a:off x="6747706" y="2584323"/>
                <a:ext cx="1386775" cy="1269142"/>
                <a:chOff x="6747706" y="2584323"/>
                <a:chExt cx="1386775" cy="1269142"/>
              </a:xfrm>
            </p:grpSpPr>
            <p:sp>
              <p:nvSpPr>
                <p:cNvPr id="28" name="화살표: 오른쪽 27">
                  <a:extLst>
                    <a:ext uri="{FF2B5EF4-FFF2-40B4-BE49-F238E27FC236}">
                      <a16:creationId xmlns:a16="http://schemas.microsoft.com/office/drawing/2014/main" id="{323B7CE4-9BFA-46B1-A777-CDDD286244F3}"/>
                    </a:ext>
                  </a:extLst>
                </p:cNvPr>
                <p:cNvSpPr/>
                <p:nvPr/>
              </p:nvSpPr>
              <p:spPr>
                <a:xfrm rot="1355549">
                  <a:off x="7007968" y="3494285"/>
                  <a:ext cx="771942" cy="359180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62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C406AA24-E549-4761-AC19-A4920A2FBE10}"/>
                    </a:ext>
                  </a:extLst>
                </p:cNvPr>
                <p:cNvGrpSpPr/>
                <p:nvPr/>
              </p:nvGrpSpPr>
              <p:grpSpPr>
                <a:xfrm>
                  <a:off x="6747706" y="2584323"/>
                  <a:ext cx="1386775" cy="715526"/>
                  <a:chOff x="6700551" y="2175829"/>
                  <a:chExt cx="1386775" cy="715526"/>
                </a:xfrm>
              </p:grpSpPr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7FDE0BC-AFDA-4D9E-B6BA-5CA036B301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00551" y="2175829"/>
                    <a:ext cx="138677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00">
                        <a:latin typeface="HG해돋움_Pro 40g" panose="02020603020101020101" pitchFamily="18" charset="-127"/>
                        <a:ea typeface="HG해돋움_Pro 40g" panose="02020603020101020101" pitchFamily="18" charset="-127"/>
                      </a:rPr>
                      <a:t>HTTP Protocol</a:t>
                    </a:r>
                    <a:endParaRPr lang="ko-KR" altLang="en-US" sz="1600" spc="-100" dirty="0">
                      <a:latin typeface="HG해돋움_Pro 40g" panose="02020603020101020101" pitchFamily="18" charset="-127"/>
                      <a:ea typeface="HG해돋움_Pro 40g" panose="02020603020101020101" pitchFamily="18" charset="-127"/>
                    </a:endParaRPr>
                  </a:p>
                </p:txBody>
              </p:sp>
              <p:pic>
                <p:nvPicPr>
                  <p:cNvPr id="2052" name="Picture 4" descr="Wifi Icon Flashes, Video 4k 스톡 동영상 비디오(100% 로열티 프리) 33301528 | Shutterstock">
                    <a:extLst>
                      <a:ext uri="{FF2B5EF4-FFF2-40B4-BE49-F238E27FC236}">
                        <a16:creationId xmlns:a16="http://schemas.microsoft.com/office/drawing/2014/main" id="{A66C87C7-2E38-48B3-8872-BEA87DB2A36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909" r="8505" b="20985"/>
                  <a:stretch/>
                </p:blipFill>
                <p:spPr bwMode="auto">
                  <a:xfrm>
                    <a:off x="6855372" y="2514383"/>
                    <a:ext cx="873271" cy="3769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BE88882-FC82-4741-847C-507691901F2F}"/>
                  </a:ext>
                </a:extLst>
              </p:cNvPr>
              <p:cNvGrpSpPr/>
              <p:nvPr/>
            </p:nvGrpSpPr>
            <p:grpSpPr>
              <a:xfrm>
                <a:off x="3287109" y="1916593"/>
                <a:ext cx="3219011" cy="2565658"/>
                <a:chOff x="3676237" y="1229863"/>
                <a:chExt cx="3219011" cy="2565658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0F04C5C6-7C77-4514-9503-B0C8D0EFC4FD}"/>
                    </a:ext>
                  </a:extLst>
                </p:cNvPr>
                <p:cNvGrpSpPr/>
                <p:nvPr/>
              </p:nvGrpSpPr>
              <p:grpSpPr>
                <a:xfrm>
                  <a:off x="5782216" y="2781578"/>
                  <a:ext cx="831813" cy="1013943"/>
                  <a:chOff x="5758415" y="2892709"/>
                  <a:chExt cx="831813" cy="1013943"/>
                </a:xfrm>
              </p:grpSpPr>
              <p:pic>
                <p:nvPicPr>
                  <p:cNvPr id="2056" name="Picture 8" descr="라즈베리 파이 3b + usb 포트 gps 모듈, 라스베리 파이 3 모델 b + 라즈베리 파이 제로 용 L80 39 gps 칩  포함|chip resetter for hp cartridges|chip ecuchipping hammer - AliExpress">
                    <a:extLst>
                      <a:ext uri="{FF2B5EF4-FFF2-40B4-BE49-F238E27FC236}">
                        <a16:creationId xmlns:a16="http://schemas.microsoft.com/office/drawing/2014/main" id="{800165B1-D3E7-40CC-9EC6-0EF670D6A4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58415" y="2892709"/>
                    <a:ext cx="831813" cy="8318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47E13B86-6011-4841-A3D6-449D697FA0B1}"/>
                      </a:ext>
                    </a:extLst>
                  </p:cNvPr>
                  <p:cNvSpPr txBox="1"/>
                  <p:nvPr/>
                </p:nvSpPr>
                <p:spPr>
                  <a:xfrm>
                    <a:off x="5899621" y="3568098"/>
                    <a:ext cx="549399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50"/>
                      <a:t>GPS</a:t>
                    </a:r>
                    <a:endParaRPr lang="ko-KR" altLang="en-US" sz="1600" spc="-150"/>
                  </a:p>
                </p:txBody>
              </p:sp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FFC01677-EEFD-4BA8-B219-BC1A7F104155}"/>
                    </a:ext>
                  </a:extLst>
                </p:cNvPr>
                <p:cNvGrpSpPr/>
                <p:nvPr/>
              </p:nvGrpSpPr>
              <p:grpSpPr>
                <a:xfrm>
                  <a:off x="5500998" y="1229863"/>
                  <a:ext cx="1394250" cy="1395618"/>
                  <a:chOff x="5500998" y="1313589"/>
                  <a:chExt cx="1394250" cy="1395618"/>
                </a:xfrm>
              </p:grpSpPr>
              <p:pic>
                <p:nvPicPr>
                  <p:cNvPr id="2054" name="Picture 6" descr="Software Carpentry: xwMOOC 라즈베리 파이">
                    <a:extLst>
                      <a:ext uri="{FF2B5EF4-FFF2-40B4-BE49-F238E27FC236}">
                        <a16:creationId xmlns:a16="http://schemas.microsoft.com/office/drawing/2014/main" id="{85209FE8-DC3E-4686-BDDB-DF65D4EE129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00998" y="1313589"/>
                    <a:ext cx="1394250" cy="11618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23D895D2-8032-46E6-B220-50B371BC7C05}"/>
                      </a:ext>
                    </a:extLst>
                  </p:cNvPr>
                  <p:cNvSpPr txBox="1"/>
                  <p:nvPr/>
                </p:nvSpPr>
                <p:spPr>
                  <a:xfrm>
                    <a:off x="5742584" y="2370653"/>
                    <a:ext cx="104237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50"/>
                      <a:t>Pi Camera</a:t>
                    </a:r>
                    <a:endParaRPr lang="ko-KR" altLang="en-US" sz="1600" spc="-150"/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E1DD4BB8-4143-4379-85B9-078CD7BE3BAD}"/>
                    </a:ext>
                  </a:extLst>
                </p:cNvPr>
                <p:cNvGrpSpPr/>
                <p:nvPr/>
              </p:nvGrpSpPr>
              <p:grpSpPr>
                <a:xfrm>
                  <a:off x="3676237" y="1951903"/>
                  <a:ext cx="1222917" cy="1292366"/>
                  <a:chOff x="4519667" y="2044543"/>
                  <a:chExt cx="1222917" cy="1292366"/>
                </a:xfrm>
              </p:grpSpPr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9A4554D1-2F1F-42BF-8D30-30159464BB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19667" y="2044543"/>
                    <a:ext cx="1161875" cy="1161875"/>
                  </a:xfrm>
                  <a:prstGeom prst="rect">
                    <a:avLst/>
                  </a:prstGeom>
                </p:spPr>
              </p:pic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655BA33-FAE9-44FC-9FA4-351F59E03550}"/>
                      </a:ext>
                    </a:extLst>
                  </p:cNvPr>
                  <p:cNvSpPr txBox="1"/>
                  <p:nvPr/>
                </p:nvSpPr>
                <p:spPr>
                  <a:xfrm>
                    <a:off x="4580709" y="2998355"/>
                    <a:ext cx="116187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600" spc="-150"/>
                      <a:t>Raspberry Pi</a:t>
                    </a:r>
                    <a:endParaRPr lang="ko-KR" altLang="en-US" sz="1600" spc="-150"/>
                  </a:p>
                </p:txBody>
              </p:sp>
            </p:grpSp>
            <p:sp>
              <p:nvSpPr>
                <p:cNvPr id="20" name="십자형 19">
                  <a:extLst>
                    <a:ext uri="{FF2B5EF4-FFF2-40B4-BE49-F238E27FC236}">
                      <a16:creationId xmlns:a16="http://schemas.microsoft.com/office/drawing/2014/main" id="{1AA31C06-400D-42BA-9119-28EFC6B57BA6}"/>
                    </a:ext>
                  </a:extLst>
                </p:cNvPr>
                <p:cNvSpPr/>
                <p:nvPr/>
              </p:nvSpPr>
              <p:spPr>
                <a:xfrm>
                  <a:off x="5103433" y="2389972"/>
                  <a:ext cx="397565" cy="391606"/>
                </a:xfrm>
                <a:prstGeom prst="plus">
                  <a:avLst>
                    <a:gd name="adj" fmla="val 3993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6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28" name="그룹 1027">
              <a:extLst>
                <a:ext uri="{FF2B5EF4-FFF2-40B4-BE49-F238E27FC236}">
                  <a16:creationId xmlns:a16="http://schemas.microsoft.com/office/drawing/2014/main" id="{0B30F071-B325-4449-B24E-7650C2779EE5}"/>
                </a:ext>
              </a:extLst>
            </p:cNvPr>
            <p:cNvGrpSpPr/>
            <p:nvPr/>
          </p:nvGrpSpPr>
          <p:grpSpPr>
            <a:xfrm>
              <a:off x="8049709" y="3542488"/>
              <a:ext cx="1637522" cy="1276847"/>
              <a:chOff x="8091641" y="3429000"/>
              <a:chExt cx="1637522" cy="1276847"/>
            </a:xfrm>
          </p:grpSpPr>
          <p:pic>
            <p:nvPicPr>
              <p:cNvPr id="2062" name="Picture 14" descr="Web Servers – Chidhambaram">
                <a:extLst>
                  <a:ext uri="{FF2B5EF4-FFF2-40B4-BE49-F238E27FC236}">
                    <a16:creationId xmlns:a16="http://schemas.microsoft.com/office/drawing/2014/main" id="{F0AA6856-E9BD-47D0-826B-BAA4E79A8D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028"/>
              <a:stretch/>
            </p:blipFill>
            <p:spPr bwMode="auto">
              <a:xfrm>
                <a:off x="8091641" y="3429000"/>
                <a:ext cx="1563148" cy="938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AB84AC7-2EF6-41FB-A01F-8A1A08B150CE}"/>
                  </a:ext>
                </a:extLst>
              </p:cNvPr>
              <p:cNvSpPr txBox="1"/>
              <p:nvPr/>
            </p:nvSpPr>
            <p:spPr>
              <a:xfrm>
                <a:off x="8342388" y="4367293"/>
                <a:ext cx="13867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spc="-100">
                    <a:latin typeface="HG해돋움_Pro 40g" panose="02020603020101020101" pitchFamily="18" charset="-127"/>
                    <a:ea typeface="HG해돋움_Pro 40g" panose="02020603020101020101" pitchFamily="18" charset="-127"/>
                  </a:rPr>
                  <a:t>WEB Server</a:t>
                </a:r>
                <a:endParaRPr lang="ko-KR" altLang="en-US" sz="1600" spc="-100" dirty="0">
                  <a:latin typeface="HG해돋움_Pro 40g" panose="02020603020101020101" pitchFamily="18" charset="-127"/>
                  <a:ea typeface="HG해돋움_Pro 40g" panose="02020603020101020101" pitchFamily="18" charset="-127"/>
                </a:endParaRPr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4AD424B-F056-4160-B0C8-4EA9E47A7689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EFB62D7-5127-494D-8486-65348D29CF4C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7E272B-872F-429A-A179-2893F1CA9729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07DADCF-FC51-446E-8E78-EEA36712D68D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76F232-3810-478C-A11C-58A8ED2A4D63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개요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0092640-AAFE-4041-8103-66250234C0D6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A71154-6B03-4136-BDF4-C6061EE3682A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시스템 개요도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15D8F61D-842C-4FAD-89C2-B7C4E3E05EB5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시스템 개요도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340759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3D3CE8-A3F7-4B6D-B747-65332D32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34" y="1600201"/>
            <a:ext cx="6870469" cy="49720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E9A3CD-C777-4A91-9BCE-F42C71FAA8B2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E7C354-7C28-4AE4-A608-8C0D0FB2B8AA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프로그램 설계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D3BBBE3-1078-46A1-BF61-364280DC19E7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992900-C68D-4511-B683-22297E6CFF1F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플로우 차트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930B37-505D-45AB-A301-B2BE5C9E7CA5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4F4897-376A-4D87-84E7-C64C413B4094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D9DCED-9062-4D9E-A6B0-46F1C5F1F1D4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0ADD423-2E45-4AAE-9601-DBF6827D86E7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32592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2F96BF4-F261-4311-ABA3-1189BFB3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85" y="2323954"/>
            <a:ext cx="2409825" cy="3114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DE9850-C0B2-4D88-90A5-BE4A079ED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54" y="1200005"/>
            <a:ext cx="3067050" cy="53625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BB469F-1983-4098-B0C9-84E04A824645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CE0605-53C5-4635-ACB7-6C52E5DE1174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프로그램 설계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006E1E7-DE92-4957-ADFE-9B578CF1EF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A72D5C-B6E9-4F64-8610-D51EBF7D72A5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플로우 차트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09F89F-4264-4B6D-8DA6-D25CC8D9B66C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71F892-02D8-47E4-8740-6B075DA35EBB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7E900D-0A69-4A69-9DE3-D919B0B856B2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4BD807-C3CD-497C-B029-2AFE5D64562A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127487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564C60E-9BF2-472D-B81B-4095BE4173F4}"/>
              </a:ext>
            </a:extLst>
          </p:cNvPr>
          <p:cNvSpPr txBox="1"/>
          <p:nvPr/>
        </p:nvSpPr>
        <p:spPr>
          <a:xfrm>
            <a:off x="2123113" y="2382063"/>
            <a:ext cx="103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운영체제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21F955-BFE9-485C-A1D7-1272DD0A15F9}"/>
              </a:ext>
            </a:extLst>
          </p:cNvPr>
          <p:cNvGrpSpPr/>
          <p:nvPr/>
        </p:nvGrpSpPr>
        <p:grpSpPr>
          <a:xfrm>
            <a:off x="4176658" y="1934124"/>
            <a:ext cx="6357103" cy="1219200"/>
            <a:chOff x="3946763" y="1868032"/>
            <a:chExt cx="6357103" cy="12192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7BE1F52-D8BA-448C-89AE-172E714A9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6763" y="1975509"/>
              <a:ext cx="3140798" cy="1004247"/>
            </a:xfrm>
            <a:prstGeom prst="rect">
              <a:avLst/>
            </a:prstGeom>
          </p:spPr>
        </p:pic>
        <p:pic>
          <p:nvPicPr>
            <p:cNvPr id="24" name="Picture 2" descr="라즈베리 파이에 라즈비안 설치하기(Image) | 어떤 로그">
              <a:extLst>
                <a:ext uri="{FF2B5EF4-FFF2-40B4-BE49-F238E27FC236}">
                  <a16:creationId xmlns:a16="http://schemas.microsoft.com/office/drawing/2014/main" id="{66B06EDB-D4DB-4773-B2F0-8A6E98F74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9763" y="1868032"/>
              <a:ext cx="2084103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42" descr="Python Decorator &amp; OOP - Parkito's on the way">
            <a:extLst>
              <a:ext uri="{FF2B5EF4-FFF2-40B4-BE49-F238E27FC236}">
                <a16:creationId xmlns:a16="http://schemas.microsoft.com/office/drawing/2014/main" id="{5C9FDCF3-1E89-4359-A517-C4A7EE78D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043" y="3626330"/>
            <a:ext cx="1747718" cy="8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4" descr="Java]Java String 사용시 주의점 · Ryulth">
            <a:extLst>
              <a:ext uri="{FF2B5EF4-FFF2-40B4-BE49-F238E27FC236}">
                <a16:creationId xmlns:a16="http://schemas.microsoft.com/office/drawing/2014/main" id="{5A36E1E1-3F14-41F9-9B99-5F2C1B1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98" y="3738857"/>
            <a:ext cx="1157288" cy="6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742412E-EF5E-47FA-B946-3C079F82B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861" y="3625833"/>
            <a:ext cx="1025607" cy="8738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08F0C0-9B7C-4E5B-95BF-52083B3DC0F1}"/>
              </a:ext>
            </a:extLst>
          </p:cNvPr>
          <p:cNvSpPr txBox="1"/>
          <p:nvPr/>
        </p:nvSpPr>
        <p:spPr>
          <a:xfrm>
            <a:off x="2335754" y="3940714"/>
            <a:ext cx="61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언어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859473-A61C-4C98-BD3C-67CC52B32A14}"/>
              </a:ext>
            </a:extLst>
          </p:cNvPr>
          <p:cNvSpPr txBox="1"/>
          <p:nvPr/>
        </p:nvSpPr>
        <p:spPr>
          <a:xfrm>
            <a:off x="2051593" y="5499364"/>
            <a:ext cx="117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개발  도구</a:t>
            </a:r>
          </a:p>
        </p:txBody>
      </p:sp>
      <p:pic>
        <p:nvPicPr>
          <p:cNvPr id="19" name="Picture 38" descr="Android Studio on Behance">
            <a:extLst>
              <a:ext uri="{FF2B5EF4-FFF2-40B4-BE49-F238E27FC236}">
                <a16:creationId xmlns:a16="http://schemas.microsoft.com/office/drawing/2014/main" id="{528240B6-31F7-42E9-BD00-2FAA4582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86" y="5123993"/>
            <a:ext cx="1825589" cy="115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CF9005-2132-436C-B66A-E6E33D171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2067" y="5336049"/>
            <a:ext cx="1171262" cy="73269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835A87-E2A2-4431-9FD5-99D737151A1B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2C67A-30F4-41F4-B99D-70898AD1CDED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개발환경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EA9AFA9-F1E5-4B64-A89D-5F2D2DC81C40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C53903-E3C4-44FD-83D1-DB7D9CCE018B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소프트웨어 환경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F7AE1C-29AA-413E-AB67-0889399DCD7D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46B91EB-7A57-4947-B071-881BCF38DFBC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AB0149-DAAD-4DDB-8D54-5A121DBFEE0D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8004090-2E46-4271-8A3E-C3860C26516E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  <p:pic>
        <p:nvPicPr>
          <p:cNvPr id="1028" name="Picture 4" descr="맥(Mac)에서 이클립스(Eclipse)로 Java(자바) 개발하기 위한 준비">
            <a:extLst>
              <a:ext uri="{FF2B5EF4-FFF2-40B4-BE49-F238E27FC236}">
                <a16:creationId xmlns:a16="http://schemas.microsoft.com/office/drawing/2014/main" id="{F3A19D3A-653C-4386-A742-54423C74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390" y="5216390"/>
            <a:ext cx="968505" cy="97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47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15603BC5-F59F-48D2-9247-BB1EB4144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40764"/>
              </p:ext>
            </p:extLst>
          </p:nvPr>
        </p:nvGraphicFramePr>
        <p:xfrm>
          <a:off x="4343404" y="1228725"/>
          <a:ext cx="6419846" cy="536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499">
                  <a:extLst>
                    <a:ext uri="{9D8B030D-6E8A-4147-A177-3AD203B41FA5}">
                      <a16:colId xmlns:a16="http://schemas.microsoft.com/office/drawing/2014/main" val="3167819962"/>
                    </a:ext>
                  </a:extLst>
                </a:gridCol>
                <a:gridCol w="2073471">
                  <a:extLst>
                    <a:ext uri="{9D8B030D-6E8A-4147-A177-3AD203B41FA5}">
                      <a16:colId xmlns:a16="http://schemas.microsoft.com/office/drawing/2014/main" val="715396879"/>
                    </a:ext>
                  </a:extLst>
                </a:gridCol>
                <a:gridCol w="3403876">
                  <a:extLst>
                    <a:ext uri="{9D8B030D-6E8A-4147-A177-3AD203B41FA5}">
                      <a16:colId xmlns:a16="http://schemas.microsoft.com/office/drawing/2014/main" val="2635625393"/>
                    </a:ext>
                  </a:extLst>
                </a:gridCol>
              </a:tblGrid>
              <a:tr h="402390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F3A950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F3A950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>
                        <a:solidFill>
                          <a:srgbClr val="F3A950"/>
                        </a:solidFill>
                        <a:effectLst/>
                        <a:latin typeface="HG꼬딕씨_Pro 60g" panose="02020603020101020101" pitchFamily="18" charset="-127"/>
                        <a:ea typeface="HG꼬딕씨_Pro 60g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6229"/>
                  </a:ext>
                </a:extLst>
              </a:tr>
              <a:tr h="2481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00" baseline="0">
                          <a:solidFill>
                            <a:srgbClr val="0D174B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SBC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라즈베리 파이 컴퓨터 제품군에 추가된 최신 제품으로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향상된 프로세서 속도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풍부한 멀티미디어 성능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대용량 메모리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향상된 연결성 등을 제공</a:t>
                      </a:r>
                      <a:endParaRPr lang="en-US" altLang="ko-KR" sz="1100" kern="1200">
                        <a:solidFill>
                          <a:srgbClr val="0D174B"/>
                        </a:solidFill>
                        <a:effectLst/>
                        <a:latin typeface="Sandoll 고딕Neo1 02 UltraLight" panose="020B0600000101010101" pitchFamily="34" charset="-127"/>
                        <a:ea typeface="Sandoll 고딕Neo1 02 UltraLight" panose="020B0600000101010101" pitchFamily="34" charset="-127"/>
                        <a:cs typeface="Open Sans SemiBold" panose="020B07060308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061"/>
                  </a:ext>
                </a:extLst>
              </a:tr>
              <a:tr h="24812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00" baseline="0">
                          <a:solidFill>
                            <a:srgbClr val="0D174B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MCU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별도의 펌웨어 업데이트 없이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WIFI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를 다룰 수 있어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가장 많이 사용하는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ESP8266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기반의 무선으로 스케치를 전송할 수 있는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MCU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보드</a:t>
                      </a:r>
                      <a:endParaRPr lang="en-US" altLang="ko-KR" sz="1100" b="0" i="0" kern="1200">
                        <a:solidFill>
                          <a:srgbClr val="0D174B"/>
                        </a:solidFill>
                        <a:effectLst/>
                        <a:latin typeface="Sandoll 고딕Neo1 05 Medium" panose="020B0600000101010101" pitchFamily="34" charset="-127"/>
                        <a:ea typeface="Sandoll 고딕Neo1 05 Medium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15691"/>
                  </a:ext>
                </a:extLst>
              </a:tr>
            </a:tbl>
          </a:graphicData>
        </a:graphic>
      </p:graphicFrame>
      <p:pic>
        <p:nvPicPr>
          <p:cNvPr id="33" name="Picture 2">
            <a:extLst>
              <a:ext uri="{FF2B5EF4-FFF2-40B4-BE49-F238E27FC236}">
                <a16:creationId xmlns:a16="http://schemas.microsoft.com/office/drawing/2014/main" id="{05768314-7F3F-493E-B3A5-018E672F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091" y="4470128"/>
            <a:ext cx="1456229" cy="14562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D071BF8-22E1-4CCD-BFE7-7328648AC05E}"/>
              </a:ext>
            </a:extLst>
          </p:cNvPr>
          <p:cNvSpPr txBox="1"/>
          <p:nvPr/>
        </p:nvSpPr>
        <p:spPr>
          <a:xfrm>
            <a:off x="5178006" y="3364247"/>
            <a:ext cx="2264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Raspberry Pi 4B</a:t>
            </a:r>
            <a:r>
              <a:rPr lang="en-US" altLang="ko-KR" sz="1100" kern="0" spc="-100">
                <a:solidFill>
                  <a:srgbClr val="0D174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145B2A-8E4E-4851-951C-EA8B50A28295}"/>
              </a:ext>
            </a:extLst>
          </p:cNvPr>
          <p:cNvSpPr txBox="1"/>
          <p:nvPr/>
        </p:nvSpPr>
        <p:spPr>
          <a:xfrm>
            <a:off x="4504295" y="1255108"/>
            <a:ext cx="63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AAC1EE-AED0-4B2A-B0DB-70AE668DA56F}"/>
              </a:ext>
            </a:extLst>
          </p:cNvPr>
          <p:cNvSpPr txBox="1"/>
          <p:nvPr/>
        </p:nvSpPr>
        <p:spPr>
          <a:xfrm>
            <a:off x="5637409" y="1255108"/>
            <a:ext cx="124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b="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4F62FA-9204-4159-9BAC-9D9359068910}"/>
              </a:ext>
            </a:extLst>
          </p:cNvPr>
          <p:cNvSpPr txBox="1"/>
          <p:nvPr/>
        </p:nvSpPr>
        <p:spPr>
          <a:xfrm>
            <a:off x="7240201" y="1255108"/>
            <a:ext cx="352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소자 설명</a:t>
            </a:r>
            <a:endParaRPr lang="en-US" altLang="ko-KR" sz="1600" b="0" kern="1200">
              <a:solidFill>
                <a:srgbClr val="0D174B"/>
              </a:solidFill>
              <a:effectLst/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4240DA-0717-445F-97CC-0CA4A56F42B8}"/>
              </a:ext>
            </a:extLst>
          </p:cNvPr>
          <p:cNvSpPr txBox="1"/>
          <p:nvPr/>
        </p:nvSpPr>
        <p:spPr>
          <a:xfrm>
            <a:off x="5166405" y="5952513"/>
            <a:ext cx="2264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[WIFI ESP8266 D1 R1 Board]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44885D-EBCC-4C2A-8427-1FCA807D2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91" y="2356347"/>
            <a:ext cx="1393270" cy="925582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73EFB15B-21DE-4E63-9B6D-3EAA28CF46DA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A8E2CB-205B-4C46-A201-894B148E1FE6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개발환경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5FECF61-F0C0-46FF-8309-19C1AB419D8D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679442-DAFA-449A-89BA-FE41CD49C0C2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하드웨어 소자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B8A22BF-C0CD-492B-93B3-1D71DD627FF9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262CFBB-E32D-4070-AD66-D2D3674AA43B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FA3335-E956-465D-B608-F5A5C8465289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A93F4B3-B80C-44CD-8AE9-0820F054939D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개발 환경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376241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15603BC5-F59F-48D2-9247-BB1EB4144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36725"/>
              </p:ext>
            </p:extLst>
          </p:nvPr>
        </p:nvGraphicFramePr>
        <p:xfrm>
          <a:off x="4343404" y="1228725"/>
          <a:ext cx="6419846" cy="536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499">
                  <a:extLst>
                    <a:ext uri="{9D8B030D-6E8A-4147-A177-3AD203B41FA5}">
                      <a16:colId xmlns:a16="http://schemas.microsoft.com/office/drawing/2014/main" val="3167819962"/>
                    </a:ext>
                  </a:extLst>
                </a:gridCol>
                <a:gridCol w="2073471">
                  <a:extLst>
                    <a:ext uri="{9D8B030D-6E8A-4147-A177-3AD203B41FA5}">
                      <a16:colId xmlns:a16="http://schemas.microsoft.com/office/drawing/2014/main" val="715396879"/>
                    </a:ext>
                  </a:extLst>
                </a:gridCol>
                <a:gridCol w="3403876">
                  <a:extLst>
                    <a:ext uri="{9D8B030D-6E8A-4147-A177-3AD203B41FA5}">
                      <a16:colId xmlns:a16="http://schemas.microsoft.com/office/drawing/2014/main" val="2635625393"/>
                    </a:ext>
                  </a:extLst>
                </a:gridCol>
              </a:tblGrid>
              <a:tr h="402390"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F3A950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>
                        <a:solidFill>
                          <a:srgbClr val="F3A950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>
                        <a:solidFill>
                          <a:srgbClr val="F3A950"/>
                        </a:solidFill>
                        <a:effectLst/>
                        <a:latin typeface="HG꼬딕씨_Pro 60g" panose="02020603020101020101" pitchFamily="18" charset="-127"/>
                        <a:ea typeface="HG꼬딕씨_Pro 60g" panose="0202060302010102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8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6229"/>
                  </a:ext>
                </a:extLst>
              </a:tr>
              <a:tr h="1240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00" baseline="0">
                          <a:solidFill>
                            <a:srgbClr val="0D174B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GPS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80-39 GPS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칩이 내장되어 있어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실외 작동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에 적합한 모델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라즈베리파이 전 모델과 호환 가능</a:t>
                      </a:r>
                      <a:endParaRPr lang="en-US" altLang="ko-KR" sz="1100" b="0" i="0" kern="1200">
                        <a:solidFill>
                          <a:srgbClr val="0D174B"/>
                        </a:solidFill>
                        <a:effectLst/>
                        <a:latin typeface="Sandoll 고딕Neo1 02 UltraLight" panose="020B0600000101010101" pitchFamily="34" charset="-127"/>
                        <a:ea typeface="Sandoll 고딕Neo1 02 Ultra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15691"/>
                  </a:ext>
                </a:extLst>
              </a:tr>
              <a:tr h="1240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100" baseline="0">
                          <a:solidFill>
                            <a:srgbClr val="0D174B"/>
                          </a:solidFill>
                          <a:effectLst/>
                          <a:latin typeface="HG꼬딕씨_Pro 60g" panose="02020603020101020101" pitchFamily="18" charset="-127"/>
                          <a:ea typeface="HG꼬딕씨_Pro 60g" panose="02020603020101020101" pitchFamily="18" charset="-127"/>
                          <a:cs typeface="Open Sans SemiBold" panose="020B0706030804020204" pitchFamily="34" charset="0"/>
                        </a:rPr>
                        <a:t>카메라</a:t>
                      </a:r>
                      <a:endParaRPr lang="en-US" altLang="ko-KR" sz="1200" b="0" kern="1200" spc="-100" baseline="0">
                        <a:solidFill>
                          <a:srgbClr val="0D174B"/>
                        </a:solidFill>
                        <a:effectLst/>
                        <a:latin typeface="HG꼬딕씨_Pro 60g" panose="02020603020101020101" pitchFamily="18" charset="-127"/>
                        <a:ea typeface="HG꼬딕씨_Pro 60g" panose="02020603020101020101" pitchFamily="18" charset="-127"/>
                        <a:cs typeface="Open Sans SemiBold" panose="020B07060308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적외선 필터가 없는 라즈베리 파이용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카메라 모듈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저조도 환경에서 피사체를 촬영하거나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적외선 사진을 찍기에 알맞음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라즈베리파이 전 모델과 호환 가능</a:t>
                      </a:r>
                      <a:endParaRPr lang="en-US" altLang="ko-KR" sz="1100" b="0" i="0" kern="1200">
                        <a:solidFill>
                          <a:srgbClr val="0D174B"/>
                        </a:solidFill>
                        <a:effectLst/>
                        <a:latin typeface="Sandoll 고딕Neo1 02 UltraLight" panose="020B0600000101010101" pitchFamily="34" charset="-127"/>
                        <a:ea typeface="Sandoll 고딕Neo1 02 UltraLight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79976"/>
                  </a:ext>
                </a:extLst>
              </a:tr>
              <a:tr h="1240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00" baseline="0">
                          <a:solidFill>
                            <a:srgbClr val="0D174B"/>
                          </a:solidFill>
                          <a:effectLst/>
                          <a:latin typeface="Open Sans SemiBold" panose="020B0706030804020204" pitchFamily="34" charset="0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NFC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아두이노와 연결하여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RFID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를 사용할 수 있는 모듈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endParaRPr lang="ko-KR" altLang="en-US" sz="1100" b="0" i="0" kern="1200">
                        <a:solidFill>
                          <a:srgbClr val="0D174B"/>
                        </a:solidFill>
                        <a:effectLst/>
                        <a:latin typeface="Sandoll 고딕Neo1 02 UltraLight" panose="020B0600000101010101" pitchFamily="34" charset="-127"/>
                        <a:ea typeface="Sandoll 고딕Neo1 02 UltraLight" panose="020B0600000101010101" pitchFamily="34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제공된 카드와 키 체인 말고도 일반 교통카드와 핸드폰의 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NFC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의 아이디 또한 읽어오는 것도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117302"/>
                  </a:ext>
                </a:extLst>
              </a:tr>
              <a:tr h="1240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100" baseline="0">
                          <a:solidFill>
                            <a:srgbClr val="0D174B"/>
                          </a:solidFill>
                          <a:effectLst/>
                          <a:latin typeface="HG꼬딕씨_Pro 60g" panose="02020603020101020101" pitchFamily="18" charset="-127"/>
                          <a:ea typeface="HG꼬딕씨_Pro 60g" panose="02020603020101020101" pitchFamily="18" charset="-127"/>
                          <a:cs typeface="Open Sans SemiBold" panose="020B0706030804020204" pitchFamily="34" charset="0"/>
                        </a:rPr>
                        <a:t>스피커</a:t>
                      </a:r>
                      <a:endParaRPr lang="en-US" altLang="ko-KR" sz="1200" b="0" kern="1200" spc="-100" baseline="0">
                        <a:solidFill>
                          <a:srgbClr val="0D174B"/>
                        </a:solidFill>
                        <a:effectLst/>
                        <a:latin typeface="HG꼬딕씨_Pro 60g" panose="02020603020101020101" pitchFamily="18" charset="-127"/>
                        <a:ea typeface="HG꼬딕씨_Pro 60g" panose="02020603020101020101" pitchFamily="18" charset="-127"/>
                        <a:cs typeface="Open Sans SemiBold" panose="020B07060308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rgbClr val="161B21"/>
                        </a:solidFill>
                        <a:latin typeface="HG꼬딕씨_Pro 60g" panose="02020603020101020101" pitchFamily="18" charset="-127"/>
                        <a:ea typeface="HG꼬딕씨_Pro 60g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결정체의 성질을 이용하여 압력을 주게되면 변형이 일어나면서 표면에 전압이 발생하고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반대로 전압을 걸어주면 응축</a:t>
                      </a:r>
                      <a: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신장을 통해 소리 발생 </a:t>
                      </a: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br>
                        <a:rPr lang="en-US" altLang="ko-KR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</a:b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피에조 효과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를 이용하여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소리를 내는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2 UltraLight" panose="020B0600000101010101" pitchFamily="34" charset="-127"/>
                          <a:ea typeface="Sandoll 고딕Neo1 02 UltraLight" panose="020B0600000101010101" pitchFamily="34" charset="-127"/>
                          <a:cs typeface="+mn-cs"/>
                        </a:rPr>
                        <a:t> 작은 </a:t>
                      </a:r>
                      <a:r>
                        <a:rPr lang="ko-KR" altLang="en-US" sz="1100" b="0" i="0" kern="1200">
                          <a:solidFill>
                            <a:srgbClr val="0D174B"/>
                          </a:solidFill>
                          <a:effectLst/>
                          <a:latin typeface="Sandoll 고딕Neo1 05 Medium" panose="020B0600000101010101" pitchFamily="34" charset="-127"/>
                          <a:ea typeface="Sandoll 고딕Neo1 05 Medium" panose="020B0600000101010101" pitchFamily="34" charset="-127"/>
                          <a:cs typeface="+mn-cs"/>
                        </a:rPr>
                        <a:t>스피커</a:t>
                      </a:r>
                      <a:endParaRPr lang="en-US" altLang="ko-KR" sz="1100" b="0" i="0" kern="1200">
                        <a:solidFill>
                          <a:srgbClr val="0D174B"/>
                        </a:solidFill>
                        <a:effectLst/>
                        <a:latin typeface="Sandoll 고딕Neo1 05 Medium" panose="020B0600000101010101" pitchFamily="34" charset="-127"/>
                        <a:ea typeface="Sandoll 고딕Neo1 05 Medium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174B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24098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2145B2A-8E4E-4851-951C-EA8B50A28295}"/>
              </a:ext>
            </a:extLst>
          </p:cNvPr>
          <p:cNvSpPr txBox="1"/>
          <p:nvPr/>
        </p:nvSpPr>
        <p:spPr>
          <a:xfrm>
            <a:off x="4504295" y="1255108"/>
            <a:ext cx="63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파트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AAC1EE-AED0-4B2A-B0DB-70AE668DA56F}"/>
              </a:ext>
            </a:extLst>
          </p:cNvPr>
          <p:cNvSpPr txBox="1"/>
          <p:nvPr/>
        </p:nvSpPr>
        <p:spPr>
          <a:xfrm>
            <a:off x="5637409" y="1255108"/>
            <a:ext cx="124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600" b="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제품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4F62FA-9204-4159-9BAC-9D9359068910}"/>
              </a:ext>
            </a:extLst>
          </p:cNvPr>
          <p:cNvSpPr txBox="1"/>
          <p:nvPr/>
        </p:nvSpPr>
        <p:spPr>
          <a:xfrm>
            <a:off x="7240201" y="1255108"/>
            <a:ext cx="352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srgbClr val="0D174B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소자 설명</a:t>
            </a:r>
            <a:endParaRPr lang="en-US" altLang="ko-KR" sz="1600" b="0" kern="1200">
              <a:solidFill>
                <a:srgbClr val="0D174B"/>
              </a:solidFill>
              <a:effectLst/>
              <a:latin typeface="HG꼬딕씨_Pro 60g" panose="02020603020101020101" pitchFamily="18" charset="-127"/>
              <a:ea typeface="HG꼬딕씨_Pro 60g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E0F0E8-B1FF-4008-880B-6BAE1FFBE5FB}"/>
              </a:ext>
            </a:extLst>
          </p:cNvPr>
          <p:cNvSpPr txBox="1"/>
          <p:nvPr/>
        </p:nvSpPr>
        <p:spPr>
          <a:xfrm>
            <a:off x="5485608" y="2613436"/>
            <a:ext cx="1655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[GPS Module]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FA3860-91F0-4D31-B506-C11B8094472F}"/>
              </a:ext>
            </a:extLst>
          </p:cNvPr>
          <p:cNvSpPr txBox="1"/>
          <p:nvPr/>
        </p:nvSpPr>
        <p:spPr>
          <a:xfrm>
            <a:off x="5716881" y="3874104"/>
            <a:ext cx="1212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[NoIR Camera V2]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3EFB15B-21DE-4E63-9B6D-3EAA28CF46DA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A8E2CB-205B-4C46-A201-894B148E1FE6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개발환경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5FECF61-F0C0-46FF-8309-19C1AB419D8D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679442-DAFA-449A-89BA-FE41CD49C0C2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하드웨어 소자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B8A22BF-C0CD-492B-93B3-1D71DD627FF9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262CFBB-E32D-4070-AD66-D2D3674AA43B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FA3335-E956-465D-B608-F5A5C8465289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A93F4B3-B80C-44CD-8AE9-0820F054939D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개발 환경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수행 일정 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4E1380-27C9-4F0A-B393-6B1A9F9B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59" y="1698803"/>
            <a:ext cx="1068070" cy="8614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F531FA-A96B-4511-BC3C-5CA418B1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837" y="2984616"/>
            <a:ext cx="1011167" cy="88536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BAB2E2F-5A83-4184-AA02-E3BEA339952F}"/>
              </a:ext>
            </a:extLst>
          </p:cNvPr>
          <p:cNvSpPr txBox="1"/>
          <p:nvPr/>
        </p:nvSpPr>
        <p:spPr>
          <a:xfrm>
            <a:off x="5697003" y="5107996"/>
            <a:ext cx="1212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[RFID – RC522]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DCF2AE72-8A84-4BC2-BB55-47A08F778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959" y="4155592"/>
            <a:ext cx="975349" cy="95530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6C0F2CE-6754-4F03-B50E-9B4C6093E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03" y="5417697"/>
            <a:ext cx="1212373" cy="88002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2809DE6-9DAB-49ED-807D-02C780487681}"/>
              </a:ext>
            </a:extLst>
          </p:cNvPr>
          <p:cNvSpPr txBox="1"/>
          <p:nvPr/>
        </p:nvSpPr>
        <p:spPr>
          <a:xfrm>
            <a:off x="5671657" y="6351853"/>
            <a:ext cx="12123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[PIEZO</a:t>
            </a:r>
            <a:r>
              <a:rPr lang="ko-KR" altLang="en-US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ko-KR" sz="1100" kern="0" spc="-100">
                <a:solidFill>
                  <a:srgbClr val="0D17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Buzzer]</a:t>
            </a:r>
          </a:p>
        </p:txBody>
      </p:sp>
    </p:spTree>
    <p:extLst>
      <p:ext uri="{BB962C8B-B14F-4D97-AF65-F5344CB8AC3E}">
        <p14:creationId xmlns:p14="http://schemas.microsoft.com/office/powerpoint/2010/main" val="96715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C89C01-4728-40A2-BA5F-6B0D18F7A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80093"/>
              </p:ext>
            </p:extLst>
          </p:nvPr>
        </p:nvGraphicFramePr>
        <p:xfrm>
          <a:off x="2751615" y="2262545"/>
          <a:ext cx="6688769" cy="3657060"/>
        </p:xfrm>
        <a:graphic>
          <a:graphicData uri="http://schemas.openxmlformats.org/drawingml/2006/table">
            <a:tbl>
              <a:tblPr/>
              <a:tblGrid>
                <a:gridCol w="1324985">
                  <a:extLst>
                    <a:ext uri="{9D8B030D-6E8A-4147-A177-3AD203B41FA5}">
                      <a16:colId xmlns:a16="http://schemas.microsoft.com/office/drawing/2014/main" val="609394737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1999200247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13927377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57050115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4229462163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4102444459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777356271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648421100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447915047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937966688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3868991113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4069652770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884292952"/>
                    </a:ext>
                  </a:extLst>
                </a:gridCol>
                <a:gridCol w="358014">
                  <a:extLst>
                    <a:ext uri="{9D8B030D-6E8A-4147-A177-3AD203B41FA5}">
                      <a16:colId xmlns:a16="http://schemas.microsoft.com/office/drawing/2014/main" val="1205916770"/>
                    </a:ext>
                  </a:extLst>
                </a:gridCol>
                <a:gridCol w="354801">
                  <a:extLst>
                    <a:ext uri="{9D8B030D-6E8A-4147-A177-3AD203B41FA5}">
                      <a16:colId xmlns:a16="http://schemas.microsoft.com/office/drawing/2014/main" val="947695236"/>
                    </a:ext>
                  </a:extLst>
                </a:gridCol>
                <a:gridCol w="354801">
                  <a:extLst>
                    <a:ext uri="{9D8B030D-6E8A-4147-A177-3AD203B41FA5}">
                      <a16:colId xmlns:a16="http://schemas.microsoft.com/office/drawing/2014/main" val="3395423132"/>
                    </a:ext>
                  </a:extLst>
                </a:gridCol>
              </a:tblGrid>
              <a:tr h="2716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개발 절차</a:t>
                      </a:r>
                      <a:endParaRPr lang="ko-KR" altLang="en-US" sz="14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주차</a:t>
                      </a:r>
                      <a:endParaRPr lang="ko-KR" altLang="en-US" sz="14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2</a:t>
                      </a:r>
                      <a:r>
                        <a:rPr lang="ko-KR" altLang="en-US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</a:rPr>
                        <a:t>주차</a:t>
                      </a:r>
                      <a:endParaRPr lang="ko-KR" altLang="en-US" sz="14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Sandoll 고딕Neo1 05 Medium" panose="020B0600000101010101" pitchFamily="34" charset="-127"/>
                        <a:ea typeface="Sandoll 고딕Neo1 05 Medium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3</a:t>
                      </a:r>
                      <a:r>
                        <a:rPr lang="ko-KR" altLang="en-US" sz="105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주차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Sandoll 고딕Neo1 05 Medium" panose="020B0600000101010101" pitchFamily="34" charset="-127"/>
                        <a:ea typeface="Sandoll 고딕Neo1 05 Medium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608362"/>
                  </a:ext>
                </a:extLst>
              </a:tr>
              <a:tr h="268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5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6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7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8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9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12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13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14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15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16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19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20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21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22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FAE851"/>
                          </a:solidFill>
                          <a:effectLst/>
                          <a:latin typeface="Sandoll 고딕Neo1 06 SemiBold" panose="020B0600000101010101" pitchFamily="34" charset="-127"/>
                          <a:ea typeface="Sandoll 고딕Neo1 06 SemiBold" panose="020B0600000101010101" pitchFamily="34" charset="-127"/>
                          <a:cs typeface="+mn-cs"/>
                        </a:rPr>
                        <a:t>23</a:t>
                      </a:r>
                      <a:endParaRPr lang="en-US" sz="1000" kern="0" spc="0">
                        <a:solidFill>
                          <a:srgbClr val="FAE851"/>
                        </a:solidFill>
                        <a:effectLst/>
                        <a:latin typeface="Sandoll 고딕Neo1 06 SemiBold" panose="020B0600000101010101" pitchFamily="34" charset="-127"/>
                        <a:ea typeface="Sandoll 고딕Neo1 06 SemiBold" panose="020B0600000101010101" pitchFamily="34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41646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  <a:cs typeface="+mn-cs"/>
                        </a:rPr>
                        <a:t>팀 구성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372867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아이디어 계획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324232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  <a:cs typeface="+mn-cs"/>
                        </a:rPr>
                        <a:t>중간 발표</a:t>
                      </a: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87800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요구사항 분석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041684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설계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457085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프로그래밍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897055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테스트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850209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버그 수정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372377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최종 테스트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376757"/>
                  </a:ext>
                </a:extLst>
              </a:tr>
              <a:tr h="311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FAE851"/>
                          </a:solidFill>
                          <a:effectLst/>
                          <a:latin typeface="Sandoll 고딕Neo1 03 Light" panose="020B0600000101010101" pitchFamily="34" charset="-127"/>
                          <a:ea typeface="Sandoll 고딕Neo1 03 Light" panose="020B0600000101010101" pitchFamily="34" charset="-127"/>
                        </a:rPr>
                        <a:t>시연 및 발표</a:t>
                      </a:r>
                      <a:endParaRPr lang="ko-KR" altLang="en-US" sz="11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E8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8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FAE851"/>
                        </a:solidFill>
                        <a:effectLst/>
                        <a:latin typeface="Sandoll 고딕Neo1 03 Light" panose="020B0600000101010101" pitchFamily="34" charset="-127"/>
                        <a:ea typeface="Sandoll 고딕Neo1 03 Light" panose="020B0600000101010101" pitchFamily="34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D17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247205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8C53F98E-6E32-447E-A5C8-E2A021EACE52}"/>
              </a:ext>
            </a:extLst>
          </p:cNvPr>
          <p:cNvGrpSpPr/>
          <p:nvPr/>
        </p:nvGrpSpPr>
        <p:grpSpPr>
          <a:xfrm>
            <a:off x="378691" y="938395"/>
            <a:ext cx="3231537" cy="780286"/>
            <a:chOff x="378691" y="938395"/>
            <a:chExt cx="3231537" cy="7802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AD822A-774E-41CF-B0FA-48EB6A1D795C}"/>
                </a:ext>
              </a:extLst>
            </p:cNvPr>
            <p:cNvSpPr txBox="1"/>
            <p:nvPr/>
          </p:nvSpPr>
          <p:spPr>
            <a:xfrm>
              <a:off x="526629" y="938395"/>
              <a:ext cx="3083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-150">
                  <a:solidFill>
                    <a:srgbClr val="0D174B"/>
                  </a:solidFill>
                  <a:latin typeface="HG꼬딕씨_Pro 60g" panose="02020603020101020101" pitchFamily="18" charset="-127"/>
                  <a:ea typeface="HG꼬딕씨_Pro 60g" panose="02020603020101020101" pitchFamily="18" charset="-127"/>
                </a:rPr>
                <a:t>프로젝트 수행일정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19D0760-FEA0-474D-BAC4-A7F4BFCB97F7}"/>
                </a:ext>
              </a:extLst>
            </p:cNvPr>
            <p:cNvCxnSpPr>
              <a:cxnSpLocks/>
            </p:cNvCxnSpPr>
            <p:nvPr/>
          </p:nvCxnSpPr>
          <p:spPr>
            <a:xfrm>
              <a:off x="378691" y="1006764"/>
              <a:ext cx="0" cy="711917"/>
            </a:xfrm>
            <a:prstGeom prst="line">
              <a:avLst/>
            </a:prstGeom>
            <a:ln w="63500">
              <a:solidFill>
                <a:srgbClr val="0D17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32C1F2-3223-42B4-BCEC-0ACA7077AC22}"/>
                </a:ext>
              </a:extLst>
            </p:cNvPr>
            <p:cNvSpPr txBox="1"/>
            <p:nvPr/>
          </p:nvSpPr>
          <p:spPr>
            <a:xfrm>
              <a:off x="526629" y="1410904"/>
              <a:ext cx="1837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solidFill>
                    <a:srgbClr val="0D174B"/>
                  </a:solidFill>
                  <a:latin typeface="HG꼬딕씨_Pro 20g" panose="02020603020101020101" pitchFamily="18" charset="-127"/>
                  <a:ea typeface="HG꼬딕씨_Pro 20g" panose="02020603020101020101" pitchFamily="18" charset="-127"/>
                </a:rPr>
                <a:t>프로젝트 추진일정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88D128-2AB6-43A7-9B3E-2260398E52AB}"/>
              </a:ext>
            </a:extLst>
          </p:cNvPr>
          <p:cNvGrpSpPr/>
          <p:nvPr/>
        </p:nvGrpSpPr>
        <p:grpSpPr>
          <a:xfrm>
            <a:off x="0" y="0"/>
            <a:ext cx="12192000" cy="653143"/>
            <a:chOff x="0" y="0"/>
            <a:chExt cx="12192000" cy="65314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4CFF1CC-A9BB-4C8C-945D-0D09E54ED70D}"/>
                </a:ext>
              </a:extLst>
            </p:cNvPr>
            <p:cNvSpPr/>
            <p:nvPr/>
          </p:nvSpPr>
          <p:spPr>
            <a:xfrm>
              <a:off x="0" y="0"/>
              <a:ext cx="12192000" cy="653143"/>
            </a:xfrm>
            <a:prstGeom prst="rect">
              <a:avLst/>
            </a:prstGeom>
            <a:solidFill>
              <a:srgbClr val="0D17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D174B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25B5E8-2007-4B30-A6D8-BDF106C4EA13}"/>
                </a:ext>
              </a:extLst>
            </p:cNvPr>
            <p:cNvSpPr txBox="1"/>
            <p:nvPr/>
          </p:nvSpPr>
          <p:spPr>
            <a:xfrm>
              <a:off x="142059" y="141905"/>
              <a:ext cx="2712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pc="-150">
                  <a:solidFill>
                    <a:srgbClr val="FAE851"/>
                  </a:solidFill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스마트 슬리핑 차일드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140E626-ED8A-4BD5-86E0-4AD778D98266}"/>
              </a:ext>
            </a:extLst>
          </p:cNvPr>
          <p:cNvSpPr txBox="1"/>
          <p:nvPr/>
        </p:nvSpPr>
        <p:spPr>
          <a:xfrm>
            <a:off x="7508428" y="249627"/>
            <a:ext cx="45415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프로젝트 소개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시스템 개요도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프로그램 설계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개발 환경  </a:t>
            </a:r>
            <a:r>
              <a:rPr lang="en-US" altLang="ko-KR" sz="1100">
                <a:solidFill>
                  <a:srgbClr val="FAE851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&gt;  </a:t>
            </a:r>
            <a:r>
              <a:rPr lang="ko-KR" altLang="en-US" sz="1100">
                <a:solidFill>
                  <a:srgbClr val="FAE851"/>
                </a:solidFill>
                <a:latin typeface="HG꼬딕씨_Pro 60g" panose="02020603020101020101" pitchFamily="18" charset="-127"/>
                <a:ea typeface="HG꼬딕씨_Pro 60g" panose="02020603020101020101" pitchFamily="18" charset="-127"/>
              </a:rPr>
              <a:t>수행 일정  </a:t>
            </a:r>
          </a:p>
        </p:txBody>
      </p:sp>
    </p:spTree>
    <p:extLst>
      <p:ext uri="{BB962C8B-B14F-4D97-AF65-F5344CB8AC3E}">
        <p14:creationId xmlns:p14="http://schemas.microsoft.com/office/powerpoint/2010/main" val="301974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456</Words>
  <Application>Microsoft Office PowerPoint</Application>
  <PresentationFormat>와이드스크린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5" baseType="lpstr">
      <vt:lpstr>Open Sans SemiBold</vt:lpstr>
      <vt:lpstr>HG꼬딕씨 60g</vt:lpstr>
      <vt:lpstr>HG꼬딕씨_Pro 40g</vt:lpstr>
      <vt:lpstr>맑은 고딕</vt:lpstr>
      <vt:lpstr>Arial</vt:lpstr>
      <vt:lpstr>Sandoll 고딕Neo1 06 SemiBold</vt:lpstr>
      <vt:lpstr>Sandoll 고딕Neo1 03 Light</vt:lpstr>
      <vt:lpstr>Sandoll 고딕Neo1 02 UltraLight</vt:lpstr>
      <vt:lpstr>HG해돋움_Pro 40g</vt:lpstr>
      <vt:lpstr>Open Sans</vt:lpstr>
      <vt:lpstr>HG꼬딕씨_Pro 20g</vt:lpstr>
      <vt:lpstr>HG꼬딕씨_Pro 60g</vt:lpstr>
      <vt:lpstr>Sandoll 고딕Neo1 05 Medium</vt:lpstr>
      <vt:lpstr>HG꼬딕씨_Pro 80g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민기</dc:creator>
  <cp:lastModifiedBy>박 민기</cp:lastModifiedBy>
  <cp:revision>3</cp:revision>
  <dcterms:created xsi:type="dcterms:W3CDTF">2021-07-06T10:46:53Z</dcterms:created>
  <dcterms:modified xsi:type="dcterms:W3CDTF">2021-07-19T03:50:19Z</dcterms:modified>
</cp:coreProperties>
</file>